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0" r:id="rId3"/>
    <p:sldId id="265" r:id="rId4"/>
    <p:sldId id="271" r:id="rId5"/>
    <p:sldId id="263" r:id="rId6"/>
    <p:sldId id="267" r:id="rId7"/>
    <p:sldId id="268" r:id="rId8"/>
    <p:sldId id="269" r:id="rId9"/>
    <p:sldId id="270" r:id="rId10"/>
    <p:sldId id="272" r:id="rId11"/>
    <p:sldId id="273" r:id="rId12"/>
    <p:sldId id="275" r:id="rId13"/>
    <p:sldId id="276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F3C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EA0F7B-AD1E-43A6-B651-0DF6EA6E375A}" v="44" dt="2021-12-03T06:49:52.0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71" autoAdjust="0"/>
    <p:restoredTop sz="94660"/>
  </p:normalViewPr>
  <p:slideViewPr>
    <p:cSldViewPr snapToGrid="0">
      <p:cViewPr varScale="1">
        <p:scale>
          <a:sx n="86" d="100"/>
          <a:sy n="86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o bumsoo" userId="1188f92e98e4fc35" providerId="LiveId" clId="{62EA0F7B-AD1E-43A6-B651-0DF6EA6E375A}"/>
    <pc:docChg chg="custSel addSld delSld modSld">
      <pc:chgData name="cho bumsoo" userId="1188f92e98e4fc35" providerId="LiveId" clId="{62EA0F7B-AD1E-43A6-B651-0DF6EA6E375A}" dt="2021-12-03T06:50:30.379" v="421" actId="47"/>
      <pc:docMkLst>
        <pc:docMk/>
      </pc:docMkLst>
      <pc:sldChg chg="addSp delSp modSp mod delAnim">
        <pc:chgData name="cho bumsoo" userId="1188f92e98e4fc35" providerId="LiveId" clId="{62EA0F7B-AD1E-43A6-B651-0DF6EA6E375A}" dt="2021-12-03T06:32:44.896" v="302"/>
        <pc:sldMkLst>
          <pc:docMk/>
          <pc:sldMk cId="1101681674" sldId="257"/>
        </pc:sldMkLst>
        <pc:picChg chg="add del mod">
          <ac:chgData name="cho bumsoo" userId="1188f92e98e4fc35" providerId="LiveId" clId="{62EA0F7B-AD1E-43A6-B651-0DF6EA6E375A}" dt="2021-12-03T06:05:44.951" v="2" actId="478"/>
          <ac:picMkLst>
            <pc:docMk/>
            <pc:sldMk cId="1101681674" sldId="257"/>
            <ac:picMk id="5" creationId="{B7E97F2A-5D8B-4B7E-B557-A8FFA799F6A8}"/>
          </ac:picMkLst>
        </pc:picChg>
        <pc:picChg chg="add mod">
          <ac:chgData name="cho bumsoo" userId="1188f92e98e4fc35" providerId="LiveId" clId="{62EA0F7B-AD1E-43A6-B651-0DF6EA6E375A}" dt="2021-12-03T06:32:44.896" v="302"/>
          <ac:picMkLst>
            <pc:docMk/>
            <pc:sldMk cId="1101681674" sldId="257"/>
            <ac:picMk id="9" creationId="{76C0704F-58D3-4349-AAE3-CF751BF5CBBB}"/>
          </ac:picMkLst>
        </pc:picChg>
      </pc:sldChg>
      <pc:sldChg chg="addSp modSp">
        <pc:chgData name="cho bumsoo" userId="1188f92e98e4fc35" providerId="LiveId" clId="{62EA0F7B-AD1E-43A6-B651-0DF6EA6E375A}" dt="2021-12-03T06:32:44.896" v="302"/>
        <pc:sldMkLst>
          <pc:docMk/>
          <pc:sldMk cId="1783174876" sldId="260"/>
        </pc:sldMkLst>
        <pc:picChg chg="add mod">
          <ac:chgData name="cho bumsoo" userId="1188f92e98e4fc35" providerId="LiveId" clId="{62EA0F7B-AD1E-43A6-B651-0DF6EA6E375A}" dt="2021-12-03T06:32:44.896" v="302"/>
          <ac:picMkLst>
            <pc:docMk/>
            <pc:sldMk cId="1783174876" sldId="260"/>
            <ac:picMk id="2" creationId="{42613095-50C8-4AC8-9C42-228043CED572}"/>
          </ac:picMkLst>
        </pc:picChg>
      </pc:sldChg>
      <pc:sldChg chg="addSp modSp">
        <pc:chgData name="cho bumsoo" userId="1188f92e98e4fc35" providerId="LiveId" clId="{62EA0F7B-AD1E-43A6-B651-0DF6EA6E375A}" dt="2021-12-03T06:32:44.896" v="302"/>
        <pc:sldMkLst>
          <pc:docMk/>
          <pc:sldMk cId="3249096576" sldId="263"/>
        </pc:sldMkLst>
        <pc:picChg chg="add mod">
          <ac:chgData name="cho bumsoo" userId="1188f92e98e4fc35" providerId="LiveId" clId="{62EA0F7B-AD1E-43A6-B651-0DF6EA6E375A}" dt="2021-12-03T06:32:44.896" v="302"/>
          <ac:picMkLst>
            <pc:docMk/>
            <pc:sldMk cId="3249096576" sldId="263"/>
            <ac:picMk id="4" creationId="{425586CB-79CB-421D-BD6A-78A6F8AE4702}"/>
          </ac:picMkLst>
        </pc:picChg>
      </pc:sldChg>
      <pc:sldChg chg="addSp modSp">
        <pc:chgData name="cho bumsoo" userId="1188f92e98e4fc35" providerId="LiveId" clId="{62EA0F7B-AD1E-43A6-B651-0DF6EA6E375A}" dt="2021-12-03T06:32:44.896" v="302"/>
        <pc:sldMkLst>
          <pc:docMk/>
          <pc:sldMk cId="2097818975" sldId="265"/>
        </pc:sldMkLst>
        <pc:picChg chg="add mod">
          <ac:chgData name="cho bumsoo" userId="1188f92e98e4fc35" providerId="LiveId" clId="{62EA0F7B-AD1E-43A6-B651-0DF6EA6E375A}" dt="2021-12-03T06:32:44.896" v="302"/>
          <ac:picMkLst>
            <pc:docMk/>
            <pc:sldMk cId="2097818975" sldId="265"/>
            <ac:picMk id="4" creationId="{84A7A1B8-F2F2-4150-A9ED-2B58CB1DAA26}"/>
          </ac:picMkLst>
        </pc:picChg>
      </pc:sldChg>
      <pc:sldChg chg="addSp modSp">
        <pc:chgData name="cho bumsoo" userId="1188f92e98e4fc35" providerId="LiveId" clId="{62EA0F7B-AD1E-43A6-B651-0DF6EA6E375A}" dt="2021-12-03T06:32:44.896" v="302"/>
        <pc:sldMkLst>
          <pc:docMk/>
          <pc:sldMk cId="3182745508" sldId="267"/>
        </pc:sldMkLst>
        <pc:picChg chg="add mod">
          <ac:chgData name="cho bumsoo" userId="1188f92e98e4fc35" providerId="LiveId" clId="{62EA0F7B-AD1E-43A6-B651-0DF6EA6E375A}" dt="2021-12-03T06:32:44.896" v="302"/>
          <ac:picMkLst>
            <pc:docMk/>
            <pc:sldMk cId="3182745508" sldId="267"/>
            <ac:picMk id="10" creationId="{92023F05-A5A8-4EA1-B13A-B75B15726AA4}"/>
          </ac:picMkLst>
        </pc:picChg>
      </pc:sldChg>
      <pc:sldChg chg="addSp modSp">
        <pc:chgData name="cho bumsoo" userId="1188f92e98e4fc35" providerId="LiveId" clId="{62EA0F7B-AD1E-43A6-B651-0DF6EA6E375A}" dt="2021-12-03T06:32:44.896" v="302"/>
        <pc:sldMkLst>
          <pc:docMk/>
          <pc:sldMk cId="289099803" sldId="268"/>
        </pc:sldMkLst>
        <pc:picChg chg="add mod">
          <ac:chgData name="cho bumsoo" userId="1188f92e98e4fc35" providerId="LiveId" clId="{62EA0F7B-AD1E-43A6-B651-0DF6EA6E375A}" dt="2021-12-03T06:32:44.896" v="302"/>
          <ac:picMkLst>
            <pc:docMk/>
            <pc:sldMk cId="289099803" sldId="268"/>
            <ac:picMk id="4" creationId="{C5E79FB3-8627-4AF5-9CD7-6D3C863F60A3}"/>
          </ac:picMkLst>
        </pc:picChg>
      </pc:sldChg>
      <pc:sldChg chg="addSp modSp">
        <pc:chgData name="cho bumsoo" userId="1188f92e98e4fc35" providerId="LiveId" clId="{62EA0F7B-AD1E-43A6-B651-0DF6EA6E375A}" dt="2021-12-03T06:32:44.896" v="302"/>
        <pc:sldMkLst>
          <pc:docMk/>
          <pc:sldMk cId="100071730" sldId="269"/>
        </pc:sldMkLst>
        <pc:picChg chg="add mod">
          <ac:chgData name="cho bumsoo" userId="1188f92e98e4fc35" providerId="LiveId" clId="{62EA0F7B-AD1E-43A6-B651-0DF6EA6E375A}" dt="2021-12-03T06:32:44.896" v="302"/>
          <ac:picMkLst>
            <pc:docMk/>
            <pc:sldMk cId="100071730" sldId="269"/>
            <ac:picMk id="2" creationId="{FCF226D4-2BA4-4AA9-9C6F-165197468430}"/>
          </ac:picMkLst>
        </pc:picChg>
      </pc:sldChg>
      <pc:sldChg chg="addSp delSp modSp mod delAnim">
        <pc:chgData name="cho bumsoo" userId="1188f92e98e4fc35" providerId="LiveId" clId="{62EA0F7B-AD1E-43A6-B651-0DF6EA6E375A}" dt="2021-12-03T06:46:40.401" v="403"/>
        <pc:sldMkLst>
          <pc:docMk/>
          <pc:sldMk cId="3474012281" sldId="270"/>
        </pc:sldMkLst>
        <pc:spChg chg="mod">
          <ac:chgData name="cho bumsoo" userId="1188f92e98e4fc35" providerId="LiveId" clId="{62EA0F7B-AD1E-43A6-B651-0DF6EA6E375A}" dt="2021-12-03T06:26:12.117" v="122"/>
          <ac:spMkLst>
            <pc:docMk/>
            <pc:sldMk cId="3474012281" sldId="270"/>
            <ac:spMk id="101" creationId="{00000000-0000-0000-0000-000000000000}"/>
          </ac:spMkLst>
        </pc:spChg>
        <pc:spChg chg="mod">
          <ac:chgData name="cho bumsoo" userId="1188f92e98e4fc35" providerId="LiveId" clId="{62EA0F7B-AD1E-43A6-B651-0DF6EA6E375A}" dt="2021-12-03T06:27:18.495" v="177"/>
          <ac:spMkLst>
            <pc:docMk/>
            <pc:sldMk cId="3474012281" sldId="270"/>
            <ac:spMk id="106" creationId="{00000000-0000-0000-0000-000000000000}"/>
          </ac:spMkLst>
        </pc:spChg>
        <pc:spChg chg="mod">
          <ac:chgData name="cho bumsoo" userId="1188f92e98e4fc35" providerId="LiveId" clId="{62EA0F7B-AD1E-43A6-B651-0DF6EA6E375A}" dt="2021-12-03T06:28:00.272" v="301"/>
          <ac:spMkLst>
            <pc:docMk/>
            <pc:sldMk cId="3474012281" sldId="270"/>
            <ac:spMk id="107" creationId="{00000000-0000-0000-0000-000000000000}"/>
          </ac:spMkLst>
        </pc:spChg>
        <pc:picChg chg="add del mod">
          <ac:chgData name="cho bumsoo" userId="1188f92e98e4fc35" providerId="LiveId" clId="{62EA0F7B-AD1E-43A6-B651-0DF6EA6E375A}" dt="2021-12-03T06:38:25.354" v="303" actId="478"/>
          <ac:picMkLst>
            <pc:docMk/>
            <pc:sldMk cId="3474012281" sldId="270"/>
            <ac:picMk id="2" creationId="{D414F25B-0758-446D-8DA3-0C4A8A95F409}"/>
          </ac:picMkLst>
        </pc:picChg>
        <pc:picChg chg="add del mod">
          <ac:chgData name="cho bumsoo" userId="1188f92e98e4fc35" providerId="LiveId" clId="{62EA0F7B-AD1E-43A6-B651-0DF6EA6E375A}" dt="2021-12-03T06:41:20.674" v="395" actId="478"/>
          <ac:picMkLst>
            <pc:docMk/>
            <pc:sldMk cId="3474012281" sldId="270"/>
            <ac:picMk id="5" creationId="{9BF549C7-EE5A-4008-A22C-22246FB6CAE7}"/>
          </ac:picMkLst>
        </pc:picChg>
        <pc:picChg chg="add del mod">
          <ac:chgData name="cho bumsoo" userId="1188f92e98e4fc35" providerId="LiveId" clId="{62EA0F7B-AD1E-43A6-B651-0DF6EA6E375A}" dt="2021-12-03T06:42:38.131" v="397" actId="478"/>
          <ac:picMkLst>
            <pc:docMk/>
            <pc:sldMk cId="3474012281" sldId="270"/>
            <ac:picMk id="10" creationId="{C9D5B71C-51B2-403F-8C3A-FC66C3824493}"/>
          </ac:picMkLst>
        </pc:picChg>
        <pc:picChg chg="add del mod">
          <ac:chgData name="cho bumsoo" userId="1188f92e98e4fc35" providerId="LiveId" clId="{62EA0F7B-AD1E-43A6-B651-0DF6EA6E375A}" dt="2021-12-03T06:45:44.579" v="399" actId="478"/>
          <ac:picMkLst>
            <pc:docMk/>
            <pc:sldMk cId="3474012281" sldId="270"/>
            <ac:picMk id="78" creationId="{EA525319-CC02-41C8-8226-D814E3420F2A}"/>
          </ac:picMkLst>
        </pc:picChg>
        <pc:picChg chg="add del mod">
          <ac:chgData name="cho bumsoo" userId="1188f92e98e4fc35" providerId="LiveId" clId="{62EA0F7B-AD1E-43A6-B651-0DF6EA6E375A}" dt="2021-12-03T06:46:01.580" v="402" actId="478"/>
          <ac:picMkLst>
            <pc:docMk/>
            <pc:sldMk cId="3474012281" sldId="270"/>
            <ac:picMk id="79" creationId="{A46F3B57-F01F-436A-8A65-A83AD7A89231}"/>
          </ac:picMkLst>
        </pc:picChg>
        <pc:picChg chg="add mod">
          <ac:chgData name="cho bumsoo" userId="1188f92e98e4fc35" providerId="LiveId" clId="{62EA0F7B-AD1E-43A6-B651-0DF6EA6E375A}" dt="2021-12-03T06:46:40.401" v="403"/>
          <ac:picMkLst>
            <pc:docMk/>
            <pc:sldMk cId="3474012281" sldId="270"/>
            <ac:picMk id="80" creationId="{8C02084A-6DAE-407B-9CB7-EE072FF7BE07}"/>
          </ac:picMkLst>
        </pc:picChg>
      </pc:sldChg>
      <pc:sldChg chg="addSp modSp">
        <pc:chgData name="cho bumsoo" userId="1188f92e98e4fc35" providerId="LiveId" clId="{62EA0F7B-AD1E-43A6-B651-0DF6EA6E375A}" dt="2021-12-03T06:32:44.896" v="302"/>
        <pc:sldMkLst>
          <pc:docMk/>
          <pc:sldMk cId="2921119787" sldId="271"/>
        </pc:sldMkLst>
        <pc:picChg chg="add mod">
          <ac:chgData name="cho bumsoo" userId="1188f92e98e4fc35" providerId="LiveId" clId="{62EA0F7B-AD1E-43A6-B651-0DF6EA6E375A}" dt="2021-12-03T06:32:44.896" v="302"/>
          <ac:picMkLst>
            <pc:docMk/>
            <pc:sldMk cId="2921119787" sldId="271"/>
            <ac:picMk id="2" creationId="{0DE3E2DB-08AB-4E3B-97CE-97ECCB3CB786}"/>
          </ac:picMkLst>
        </pc:picChg>
      </pc:sldChg>
      <pc:sldChg chg="addSp delSp modSp mod delAnim">
        <pc:chgData name="cho bumsoo" userId="1188f92e98e4fc35" providerId="LiveId" clId="{62EA0F7B-AD1E-43A6-B651-0DF6EA6E375A}" dt="2021-12-03T06:46:40.401" v="403"/>
        <pc:sldMkLst>
          <pc:docMk/>
          <pc:sldMk cId="2824226121" sldId="272"/>
        </pc:sldMkLst>
        <pc:spChg chg="mod">
          <ac:chgData name="cho bumsoo" userId="1188f92e98e4fc35" providerId="LiveId" clId="{62EA0F7B-AD1E-43A6-B651-0DF6EA6E375A}" dt="2021-12-03T06:25:59.428" v="113"/>
          <ac:spMkLst>
            <pc:docMk/>
            <pc:sldMk cId="2824226121" sldId="272"/>
            <ac:spMk id="101" creationId="{00000000-0000-0000-0000-000000000000}"/>
          </ac:spMkLst>
        </pc:spChg>
        <pc:picChg chg="add del mod">
          <ac:chgData name="cho bumsoo" userId="1188f92e98e4fc35" providerId="LiveId" clId="{62EA0F7B-AD1E-43A6-B651-0DF6EA6E375A}" dt="2021-12-03T06:45:46.577" v="400" actId="478"/>
          <ac:picMkLst>
            <pc:docMk/>
            <pc:sldMk cId="2824226121" sldId="272"/>
            <ac:picMk id="2" creationId="{EB6BDD0F-9D00-461C-9B78-4827A1FE09B1}"/>
          </ac:picMkLst>
        </pc:picChg>
        <pc:picChg chg="add mod">
          <ac:chgData name="cho bumsoo" userId="1188f92e98e4fc35" providerId="LiveId" clId="{62EA0F7B-AD1E-43A6-B651-0DF6EA6E375A}" dt="2021-12-03T06:46:40.401" v="403"/>
          <ac:picMkLst>
            <pc:docMk/>
            <pc:sldMk cId="2824226121" sldId="272"/>
            <ac:picMk id="78" creationId="{60B73303-74AF-4818-8D76-EC53EE71A43F}"/>
          </ac:picMkLst>
        </pc:picChg>
      </pc:sldChg>
      <pc:sldChg chg="addSp delSp modSp mod delAnim">
        <pc:chgData name="cho bumsoo" userId="1188f92e98e4fc35" providerId="LiveId" clId="{62EA0F7B-AD1E-43A6-B651-0DF6EA6E375A}" dt="2021-12-03T06:47:21.103" v="405"/>
        <pc:sldMkLst>
          <pc:docMk/>
          <pc:sldMk cId="3834794725" sldId="273"/>
        </pc:sldMkLst>
        <pc:picChg chg="add del mod">
          <ac:chgData name="cho bumsoo" userId="1188f92e98e4fc35" providerId="LiveId" clId="{62EA0F7B-AD1E-43A6-B651-0DF6EA6E375A}" dt="2021-12-03T06:46:44.900" v="404" actId="478"/>
          <ac:picMkLst>
            <pc:docMk/>
            <pc:sldMk cId="3834794725" sldId="273"/>
            <ac:picMk id="2" creationId="{C38F8868-31E6-4896-87B0-1B2BCF95567D}"/>
          </ac:picMkLst>
        </pc:picChg>
        <pc:picChg chg="add mod">
          <ac:chgData name="cho bumsoo" userId="1188f92e98e4fc35" providerId="LiveId" clId="{62EA0F7B-AD1E-43A6-B651-0DF6EA6E375A}" dt="2021-12-03T06:47:21.103" v="405"/>
          <ac:picMkLst>
            <pc:docMk/>
            <pc:sldMk cId="3834794725" sldId="273"/>
            <ac:picMk id="5" creationId="{B8FF675F-1315-4CD4-8AAC-FEBDD1846CDF}"/>
          </ac:picMkLst>
        </pc:picChg>
      </pc:sldChg>
      <pc:sldChg chg="addSp delSp modSp del mod">
        <pc:chgData name="cho bumsoo" userId="1188f92e98e4fc35" providerId="LiveId" clId="{62EA0F7B-AD1E-43A6-B651-0DF6EA6E375A}" dt="2021-12-03T06:40:35.068" v="393" actId="2696"/>
        <pc:sldMkLst>
          <pc:docMk/>
          <pc:sldMk cId="3139503095" sldId="274"/>
        </pc:sldMkLst>
        <pc:spChg chg="del mod">
          <ac:chgData name="cho bumsoo" userId="1188f92e98e4fc35" providerId="LiveId" clId="{62EA0F7B-AD1E-43A6-B651-0DF6EA6E375A}" dt="2021-12-03T06:40:31.575" v="392" actId="478"/>
          <ac:spMkLst>
            <pc:docMk/>
            <pc:sldMk cId="3139503095" sldId="274"/>
            <ac:spMk id="2" creationId="{00000000-0000-0000-0000-000000000000}"/>
          </ac:spMkLst>
        </pc:spChg>
        <pc:spChg chg="del mod">
          <ac:chgData name="cho bumsoo" userId="1188f92e98e4fc35" providerId="LiveId" clId="{62EA0F7B-AD1E-43A6-B651-0DF6EA6E375A}" dt="2021-12-03T06:39:07.494" v="332" actId="478"/>
          <ac:spMkLst>
            <pc:docMk/>
            <pc:sldMk cId="3139503095" sldId="274"/>
            <ac:spMk id="3" creationId="{00000000-0000-0000-0000-000000000000}"/>
          </ac:spMkLst>
        </pc:spChg>
        <pc:spChg chg="add mod">
          <ac:chgData name="cho bumsoo" userId="1188f92e98e4fc35" providerId="LiveId" clId="{62EA0F7B-AD1E-43A6-B651-0DF6EA6E375A}" dt="2021-12-03T06:40:31.575" v="392" actId="478"/>
          <ac:spMkLst>
            <pc:docMk/>
            <pc:sldMk cId="3139503095" sldId="274"/>
            <ac:spMk id="5" creationId="{3EA9EC60-A386-47E9-8B34-2BA347E10D3C}"/>
          </ac:spMkLst>
        </pc:spChg>
      </pc:sldChg>
      <pc:sldChg chg="addSp delSp modSp mod delAnim">
        <pc:chgData name="cho bumsoo" userId="1188f92e98e4fc35" providerId="LiveId" clId="{62EA0F7B-AD1E-43A6-B651-0DF6EA6E375A}" dt="2021-12-03T06:49:52.023" v="419"/>
        <pc:sldMkLst>
          <pc:docMk/>
          <pc:sldMk cId="923478788" sldId="275"/>
        </pc:sldMkLst>
        <pc:spChg chg="mod">
          <ac:chgData name="cho bumsoo" userId="1188f92e98e4fc35" providerId="LiveId" clId="{62EA0F7B-AD1E-43A6-B651-0DF6EA6E375A}" dt="2021-12-03T06:48:11.295" v="412" actId="1076"/>
          <ac:spMkLst>
            <pc:docMk/>
            <pc:sldMk cId="923478788" sldId="275"/>
            <ac:spMk id="9" creationId="{11776FBA-1598-4BBF-A18D-5DE2DBB2D28F}"/>
          </ac:spMkLst>
        </pc:spChg>
        <pc:picChg chg="add del mod">
          <ac:chgData name="cho bumsoo" userId="1188f92e98e4fc35" providerId="LiveId" clId="{62EA0F7B-AD1E-43A6-B651-0DF6EA6E375A}" dt="2021-12-03T06:47:27.005" v="406" actId="478"/>
          <ac:picMkLst>
            <pc:docMk/>
            <pc:sldMk cId="923478788" sldId="275"/>
            <ac:picMk id="3" creationId="{F9E15BE8-1AB5-4B09-8D06-7CABA192E2CB}"/>
          </ac:picMkLst>
        </pc:picChg>
        <pc:picChg chg="add del mod">
          <ac:chgData name="cho bumsoo" userId="1188f92e98e4fc35" providerId="LiveId" clId="{62EA0F7B-AD1E-43A6-B651-0DF6EA6E375A}" dt="2021-12-03T06:48:12.054" v="413" actId="478"/>
          <ac:picMkLst>
            <pc:docMk/>
            <pc:sldMk cId="923478788" sldId="275"/>
            <ac:picMk id="4" creationId="{9546957A-8E1F-4E50-BA86-AEA622297FAE}"/>
          </ac:picMkLst>
        </pc:picChg>
        <pc:picChg chg="add del mod">
          <ac:chgData name="cho bumsoo" userId="1188f92e98e4fc35" providerId="LiveId" clId="{62EA0F7B-AD1E-43A6-B651-0DF6EA6E375A}" dt="2021-12-03T06:48:34.741" v="416" actId="478"/>
          <ac:picMkLst>
            <pc:docMk/>
            <pc:sldMk cId="923478788" sldId="275"/>
            <ac:picMk id="78" creationId="{A10F85C1-C688-4CEC-BB72-947AA323CD56}"/>
          </ac:picMkLst>
        </pc:picChg>
        <pc:picChg chg="add del mod">
          <ac:chgData name="cho bumsoo" userId="1188f92e98e4fc35" providerId="LiveId" clId="{62EA0F7B-AD1E-43A6-B651-0DF6EA6E375A}" dt="2021-12-03T06:49:29.076" v="418" actId="478"/>
          <ac:picMkLst>
            <pc:docMk/>
            <pc:sldMk cId="923478788" sldId="275"/>
            <ac:picMk id="79" creationId="{3BAE9D8E-DEBB-4632-86B7-8C611E8A8394}"/>
          </ac:picMkLst>
        </pc:picChg>
        <pc:picChg chg="add mod">
          <ac:chgData name="cho bumsoo" userId="1188f92e98e4fc35" providerId="LiveId" clId="{62EA0F7B-AD1E-43A6-B651-0DF6EA6E375A}" dt="2021-12-03T06:49:52.023" v="419"/>
          <ac:picMkLst>
            <pc:docMk/>
            <pc:sldMk cId="923478788" sldId="275"/>
            <ac:picMk id="81" creationId="{5B4FBAEB-D199-4014-8882-8903657A3B3A}"/>
          </ac:picMkLst>
        </pc:picChg>
      </pc:sldChg>
      <pc:sldChg chg="addSp delSp modSp add mod setBg">
        <pc:chgData name="cho bumsoo" userId="1188f92e98e4fc35" providerId="LiveId" clId="{62EA0F7B-AD1E-43A6-B651-0DF6EA6E375A}" dt="2021-12-03T06:49:52.023" v="419"/>
        <pc:sldMkLst>
          <pc:docMk/>
          <pc:sldMk cId="1565255616" sldId="276"/>
        </pc:sldMkLst>
        <pc:spChg chg="del">
          <ac:chgData name="cho bumsoo" userId="1188f92e98e4fc35" providerId="LiveId" clId="{62EA0F7B-AD1E-43A6-B651-0DF6EA6E375A}" dt="2021-12-03T06:40:09.185" v="365" actId="478"/>
          <ac:spMkLst>
            <pc:docMk/>
            <pc:sldMk cId="1565255616" sldId="276"/>
            <ac:spMk id="2" creationId="{00000000-0000-0000-0000-000000000000}"/>
          </ac:spMkLst>
        </pc:spChg>
        <pc:spChg chg="mod">
          <ac:chgData name="cho bumsoo" userId="1188f92e98e4fc35" providerId="LiveId" clId="{62EA0F7B-AD1E-43A6-B651-0DF6EA6E375A}" dt="2021-12-03T06:40:21.733" v="389" actId="20577"/>
          <ac:spMkLst>
            <pc:docMk/>
            <pc:sldMk cId="1565255616" sldId="276"/>
            <ac:spMk id="6" creationId="{4377FB22-E4F4-4915-9EF3-7404D0F231B8}"/>
          </ac:spMkLst>
        </pc:spChg>
        <pc:spChg chg="del mod">
          <ac:chgData name="cho bumsoo" userId="1188f92e98e4fc35" providerId="LiveId" clId="{62EA0F7B-AD1E-43A6-B651-0DF6EA6E375A}" dt="2021-12-03T06:40:02.273" v="354" actId="478"/>
          <ac:spMkLst>
            <pc:docMk/>
            <pc:sldMk cId="1565255616" sldId="276"/>
            <ac:spMk id="9" creationId="{11776FBA-1598-4BBF-A18D-5DE2DBB2D28F}"/>
          </ac:spMkLst>
        </pc:spChg>
        <pc:spChg chg="del">
          <ac:chgData name="cho bumsoo" userId="1188f92e98e4fc35" providerId="LiveId" clId="{62EA0F7B-AD1E-43A6-B651-0DF6EA6E375A}" dt="2021-12-03T06:40:05.815" v="360" actId="478"/>
          <ac:spMkLst>
            <pc:docMk/>
            <pc:sldMk cId="1565255616" sldId="276"/>
            <ac:spMk id="10" creationId="{00000000-0000-0000-0000-000000000000}"/>
          </ac:spMkLst>
        </pc:spChg>
        <pc:spChg chg="del">
          <ac:chgData name="cho bumsoo" userId="1188f92e98e4fc35" providerId="LiveId" clId="{62EA0F7B-AD1E-43A6-B651-0DF6EA6E375A}" dt="2021-12-03T06:40:05.262" v="359" actId="478"/>
          <ac:spMkLst>
            <pc:docMk/>
            <pc:sldMk cId="1565255616" sldId="276"/>
            <ac:spMk id="82" creationId="{00000000-0000-0000-0000-000000000000}"/>
          </ac:spMkLst>
        </pc:spChg>
        <pc:spChg chg="add mod">
          <ac:chgData name="cho bumsoo" userId="1188f92e98e4fc35" providerId="LiveId" clId="{62EA0F7B-AD1E-43A6-B651-0DF6EA6E375A}" dt="2021-12-03T06:40:28.339" v="391" actId="1076"/>
          <ac:spMkLst>
            <pc:docMk/>
            <pc:sldMk cId="1565255616" sldId="276"/>
            <ac:spMk id="90" creationId="{68E4C482-D213-481B-B1F5-33CCD5C68FC1}"/>
          </ac:spMkLst>
        </pc:spChg>
        <pc:spChg chg="del">
          <ac:chgData name="cho bumsoo" userId="1188f92e98e4fc35" providerId="LiveId" clId="{62EA0F7B-AD1E-43A6-B651-0DF6EA6E375A}" dt="2021-12-03T06:40:09.789" v="366" actId="478"/>
          <ac:spMkLst>
            <pc:docMk/>
            <pc:sldMk cId="1565255616" sldId="276"/>
            <ac:spMk id="94" creationId="{00000000-0000-0000-0000-000000000000}"/>
          </ac:spMkLst>
        </pc:spChg>
        <pc:spChg chg="del">
          <ac:chgData name="cho bumsoo" userId="1188f92e98e4fc35" providerId="LiveId" clId="{62EA0F7B-AD1E-43A6-B651-0DF6EA6E375A}" dt="2021-12-03T06:40:14.409" v="371" actId="478"/>
          <ac:spMkLst>
            <pc:docMk/>
            <pc:sldMk cId="1565255616" sldId="276"/>
            <ac:spMk id="95" creationId="{00000000-0000-0000-0000-000000000000}"/>
          </ac:spMkLst>
        </pc:spChg>
        <pc:spChg chg="del">
          <ac:chgData name="cho bumsoo" userId="1188f92e98e4fc35" providerId="LiveId" clId="{62EA0F7B-AD1E-43A6-B651-0DF6EA6E375A}" dt="2021-12-03T06:40:06.371" v="361" actId="478"/>
          <ac:spMkLst>
            <pc:docMk/>
            <pc:sldMk cId="1565255616" sldId="276"/>
            <ac:spMk id="100" creationId="{00000000-0000-0000-0000-000000000000}"/>
          </ac:spMkLst>
        </pc:spChg>
        <pc:spChg chg="del mod">
          <ac:chgData name="cho bumsoo" userId="1188f92e98e4fc35" providerId="LiveId" clId="{62EA0F7B-AD1E-43A6-B651-0DF6EA6E375A}" dt="2021-12-03T06:40:08.762" v="364" actId="478"/>
          <ac:spMkLst>
            <pc:docMk/>
            <pc:sldMk cId="1565255616" sldId="276"/>
            <ac:spMk id="102" creationId="{00000000-0000-0000-0000-000000000000}"/>
          </ac:spMkLst>
        </pc:spChg>
        <pc:picChg chg="add mod">
          <ac:chgData name="cho bumsoo" userId="1188f92e98e4fc35" providerId="LiveId" clId="{62EA0F7B-AD1E-43A6-B651-0DF6EA6E375A}" dt="2021-12-03T06:49:52.023" v="419"/>
          <ac:picMkLst>
            <pc:docMk/>
            <pc:sldMk cId="1565255616" sldId="276"/>
            <ac:picMk id="3" creationId="{90D939A6-5298-4890-9DDE-325E6A6FEACC}"/>
          </ac:picMkLst>
        </pc:picChg>
        <pc:picChg chg="del">
          <ac:chgData name="cho bumsoo" userId="1188f92e98e4fc35" providerId="LiveId" clId="{62EA0F7B-AD1E-43A6-B651-0DF6EA6E375A}" dt="2021-12-03T06:40:12.330" v="370" actId="478"/>
          <ac:picMkLst>
            <pc:docMk/>
            <pc:sldMk cId="1565255616" sldId="276"/>
            <ac:picMk id="5" creationId="{00000000-0000-0000-0000-000000000000}"/>
          </ac:picMkLst>
        </pc:picChg>
        <pc:picChg chg="del mod">
          <ac:chgData name="cho bumsoo" userId="1188f92e98e4fc35" providerId="LiveId" clId="{62EA0F7B-AD1E-43A6-B651-0DF6EA6E375A}" dt="2021-12-03T06:40:01.889" v="352" actId="478"/>
          <ac:picMkLst>
            <pc:docMk/>
            <pc:sldMk cId="1565255616" sldId="276"/>
            <ac:picMk id="84" creationId="{00000000-0000-0000-0000-000000000000}"/>
          </ac:picMkLst>
        </pc:picChg>
        <pc:picChg chg="del mod">
          <ac:chgData name="cho bumsoo" userId="1188f92e98e4fc35" providerId="LiveId" clId="{62EA0F7B-AD1E-43A6-B651-0DF6EA6E375A}" dt="2021-12-03T06:40:03.297" v="356" actId="478"/>
          <ac:picMkLst>
            <pc:docMk/>
            <pc:sldMk cId="1565255616" sldId="276"/>
            <ac:picMk id="85" creationId="{00000000-0000-0000-0000-000000000000}"/>
          </ac:picMkLst>
        </pc:picChg>
        <pc:picChg chg="del">
          <ac:chgData name="cho bumsoo" userId="1188f92e98e4fc35" providerId="LiveId" clId="{62EA0F7B-AD1E-43A6-B651-0DF6EA6E375A}" dt="2021-12-03T06:40:10.190" v="367" actId="478"/>
          <ac:picMkLst>
            <pc:docMk/>
            <pc:sldMk cId="1565255616" sldId="276"/>
            <ac:picMk id="86" creationId="{00000000-0000-0000-0000-000000000000}"/>
          </ac:picMkLst>
        </pc:picChg>
        <pc:picChg chg="del">
          <ac:chgData name="cho bumsoo" userId="1188f92e98e4fc35" providerId="LiveId" clId="{62EA0F7B-AD1E-43A6-B651-0DF6EA6E375A}" dt="2021-12-03T06:40:07.360" v="363" actId="478"/>
          <ac:picMkLst>
            <pc:docMk/>
            <pc:sldMk cId="1565255616" sldId="276"/>
            <ac:picMk id="99" creationId="{00000000-0000-0000-0000-000000000000}"/>
          </ac:picMkLst>
        </pc:picChg>
        <pc:cxnChg chg="del">
          <ac:chgData name="cho bumsoo" userId="1188f92e98e4fc35" providerId="LiveId" clId="{62EA0F7B-AD1E-43A6-B651-0DF6EA6E375A}" dt="2021-12-03T06:40:11.488" v="368" actId="478"/>
          <ac:cxnSpMkLst>
            <pc:docMk/>
            <pc:sldMk cId="1565255616" sldId="276"/>
            <ac:cxnSpMk id="80" creationId="{00000000-0000-0000-0000-000000000000}"/>
          </ac:cxnSpMkLst>
        </pc:cxnChg>
        <pc:cxnChg chg="del">
          <ac:chgData name="cho bumsoo" userId="1188f92e98e4fc35" providerId="LiveId" clId="{62EA0F7B-AD1E-43A6-B651-0DF6EA6E375A}" dt="2021-12-03T06:40:11.876" v="369" actId="478"/>
          <ac:cxnSpMkLst>
            <pc:docMk/>
            <pc:sldMk cId="1565255616" sldId="276"/>
            <ac:cxnSpMk id="83" creationId="{00000000-0000-0000-0000-000000000000}"/>
          </ac:cxnSpMkLst>
        </pc:cxnChg>
        <pc:cxnChg chg="del">
          <ac:chgData name="cho bumsoo" userId="1188f92e98e4fc35" providerId="LiveId" clId="{62EA0F7B-AD1E-43A6-B651-0DF6EA6E375A}" dt="2021-12-03T06:40:04.386" v="358" actId="478"/>
          <ac:cxnSpMkLst>
            <pc:docMk/>
            <pc:sldMk cId="1565255616" sldId="276"/>
            <ac:cxnSpMk id="96" creationId="{00000000-0000-0000-0000-000000000000}"/>
          </ac:cxnSpMkLst>
        </pc:cxnChg>
        <pc:cxnChg chg="del">
          <ac:chgData name="cho bumsoo" userId="1188f92e98e4fc35" providerId="LiveId" clId="{62EA0F7B-AD1E-43A6-B651-0DF6EA6E375A}" dt="2021-12-03T06:40:03.844" v="357" actId="478"/>
          <ac:cxnSpMkLst>
            <pc:docMk/>
            <pc:sldMk cId="1565255616" sldId="276"/>
            <ac:cxnSpMk id="98" creationId="{00000000-0000-0000-0000-000000000000}"/>
          </ac:cxnSpMkLst>
        </pc:cxnChg>
      </pc:sldChg>
      <pc:sldChg chg="addSp delSp modSp add del mod delAnim modAnim">
        <pc:chgData name="cho bumsoo" userId="1188f92e98e4fc35" providerId="LiveId" clId="{62EA0F7B-AD1E-43A6-B651-0DF6EA6E375A}" dt="2021-12-03T06:50:30.379" v="421" actId="47"/>
        <pc:sldMkLst>
          <pc:docMk/>
          <pc:sldMk cId="2366198389" sldId="277"/>
        </pc:sldMkLst>
        <pc:picChg chg="add del mod">
          <ac:chgData name="cho bumsoo" userId="1188f92e98e4fc35" providerId="LiveId" clId="{62EA0F7B-AD1E-43A6-B651-0DF6EA6E375A}" dt="2021-12-03T06:50:28.492" v="420" actId="478"/>
          <ac:picMkLst>
            <pc:docMk/>
            <pc:sldMk cId="2366198389" sldId="277"/>
            <ac:picMk id="78" creationId="{0A46B77D-D0E9-4A40-8F61-5FA505DC3512}"/>
          </ac:picMkLst>
        </pc:picChg>
      </pc:sldChg>
      <pc:sldChg chg="add del">
        <pc:chgData name="cho bumsoo" userId="1188f92e98e4fc35" providerId="LiveId" clId="{62EA0F7B-AD1E-43A6-B651-0DF6EA6E375A}" dt="2021-12-03T06:48:13.230" v="414" actId="47"/>
        <pc:sldMkLst>
          <pc:docMk/>
          <pc:sldMk cId="273436325" sldId="278"/>
        </pc:sldMkLst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062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5521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279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342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328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37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202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149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772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16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777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72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0.jpe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172236" y="3009522"/>
            <a:ext cx="234209" cy="367411"/>
            <a:chOff x="1690565" y="1396042"/>
            <a:chExt cx="739140" cy="1159510"/>
          </a:xfrm>
        </p:grpSpPr>
        <p:cxnSp>
          <p:nvCxnSpPr>
            <p:cNvPr id="116" name="직선 연결선 115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7" name="그룹 116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141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2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4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5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46" name="그룹 145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147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48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49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18" name="그룹 117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132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3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5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6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37" name="그룹 136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138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9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40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19" name="그룹 118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30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1" name="타원 130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20" name="그룹 119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121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2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3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4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5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26" name="그룹 125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127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28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29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2" name="그룹 1"/>
          <p:cNvGrpSpPr/>
          <p:nvPr/>
        </p:nvGrpSpPr>
        <p:grpSpPr>
          <a:xfrm>
            <a:off x="5596484" y="2223980"/>
            <a:ext cx="739140" cy="1159510"/>
            <a:chOff x="3976565" y="2355675"/>
            <a:chExt cx="739140" cy="1159510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950862B9-1B3D-4D34-B22A-1063F118832B}"/>
                </a:ext>
              </a:extLst>
            </p:cNvPr>
            <p:cNvCxnSpPr>
              <a:cxnSpLocks/>
            </p:cNvCxnSpPr>
            <p:nvPr/>
          </p:nvCxnSpPr>
          <p:spPr>
            <a:xfrm>
              <a:off x="4346135" y="2962735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866B1455-A41F-4707-99F8-BB471F9DA2EC}"/>
                </a:ext>
              </a:extLst>
            </p:cNvPr>
            <p:cNvGrpSpPr/>
            <p:nvPr/>
          </p:nvGrpSpPr>
          <p:grpSpPr>
            <a:xfrm>
              <a:off x="4329112" y="3115438"/>
              <a:ext cx="348460" cy="102162"/>
              <a:chOff x="544512" y="758805"/>
              <a:chExt cx="348460" cy="102162"/>
            </a:xfrm>
          </p:grpSpPr>
          <p:sp>
            <p:nvSpPr>
              <p:cNvPr id="13" name="순서도: 판단 12">
                <a:extLst>
                  <a:ext uri="{FF2B5EF4-FFF2-40B4-BE49-F238E27FC236}">
                    <a16:creationId xmlns:a16="http://schemas.microsoft.com/office/drawing/2014/main" id="{904F94FD-4022-44DA-AA9B-74A0E9F59E74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80EC2166-BE1F-408E-815F-9069B04BDC01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D7C3C688-C8CB-4C00-BE9E-A5D06C69692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0FD29890-D39F-4110-86F2-2B429BA17DE3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BD71CD97-EC3D-4FE2-9939-07FE494A17AF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6E610D11-1AAA-41B0-835B-937ABD0733BE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5E1EB85B-A52E-4135-BEE8-80DD6711D6E3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9" name="자유형: 도형 18">
                  <a:extLst>
                    <a:ext uri="{FF2B5EF4-FFF2-40B4-BE49-F238E27FC236}">
                      <a16:creationId xmlns:a16="http://schemas.microsoft.com/office/drawing/2014/main" id="{ABFF847F-3902-4E76-BCAB-EB4ACF527B9B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0" name="자유형: 도형 19">
                  <a:extLst>
                    <a:ext uri="{FF2B5EF4-FFF2-40B4-BE49-F238E27FC236}">
                      <a16:creationId xmlns:a16="http://schemas.microsoft.com/office/drawing/2014/main" id="{087FA7A5-C490-4E98-8680-298E3D5983E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D4CA8C80-0C3A-47B2-9A65-5C7AAB7BCEC8}"/>
                </a:ext>
              </a:extLst>
            </p:cNvPr>
            <p:cNvGrpSpPr/>
            <p:nvPr/>
          </p:nvGrpSpPr>
          <p:grpSpPr>
            <a:xfrm rot="541014" flipH="1">
              <a:off x="4110188" y="3045564"/>
              <a:ext cx="250489" cy="73439"/>
              <a:chOff x="544512" y="758805"/>
              <a:chExt cx="348460" cy="102162"/>
            </a:xfrm>
          </p:grpSpPr>
          <p:sp>
            <p:nvSpPr>
              <p:cNvPr id="24" name="순서도: 판단 12">
                <a:extLst>
                  <a:ext uri="{FF2B5EF4-FFF2-40B4-BE49-F238E27FC236}">
                    <a16:creationId xmlns:a16="http://schemas.microsoft.com/office/drawing/2014/main" id="{848B5177-EEE6-46D6-8D57-A7BC5C734A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B613DC66-623B-4BEA-829E-85FF6D4683C1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F1FF8BAF-7159-4281-BA55-DD097088DE7A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자유형: 도형 26">
                <a:extLst>
                  <a:ext uri="{FF2B5EF4-FFF2-40B4-BE49-F238E27FC236}">
                    <a16:creationId xmlns:a16="http://schemas.microsoft.com/office/drawing/2014/main" id="{3EA71CE5-D94D-464E-B86D-9558FD6C55DD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자유형: 도형 27">
                <a:extLst>
                  <a:ext uri="{FF2B5EF4-FFF2-40B4-BE49-F238E27FC236}">
                    <a16:creationId xmlns:a16="http://schemas.microsoft.com/office/drawing/2014/main" id="{AC1407FB-5A1B-4FBC-92CA-0878FA3B26DE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51C3BDE2-82AE-4E01-91F5-9D37C7CC7B68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30" name="자유형: 도형 29">
                  <a:extLst>
                    <a:ext uri="{FF2B5EF4-FFF2-40B4-BE49-F238E27FC236}">
                      <a16:creationId xmlns:a16="http://schemas.microsoft.com/office/drawing/2014/main" id="{CCE1AC30-6389-4119-B95A-A4CBF01987D1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D1C5A7D1-360E-4C5C-A10F-8A108349F009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EA5825B0-9109-4DAF-9A4A-99E4F8538E3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EB45DD8-9A91-409E-94A8-21AB39EE0F9C}"/>
                </a:ext>
              </a:extLst>
            </p:cNvPr>
            <p:cNvGrpSpPr/>
            <p:nvPr/>
          </p:nvGrpSpPr>
          <p:grpSpPr>
            <a:xfrm>
              <a:off x="3976565" y="2355675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" name="별: 꼭짓점 16개 7">
                <a:extLst>
                  <a:ext uri="{FF2B5EF4-FFF2-40B4-BE49-F238E27FC236}">
                    <a16:creationId xmlns:a16="http://schemas.microsoft.com/office/drawing/2014/main" id="{F100AEED-AEF9-4558-8262-058F208B032A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4FB9A8F2-BAB3-4655-999D-2BC8DC438083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1077A47-45F6-4029-94DE-3BA601879B7D}"/>
                </a:ext>
              </a:extLst>
            </p:cNvPr>
            <p:cNvGrpSpPr/>
            <p:nvPr/>
          </p:nvGrpSpPr>
          <p:grpSpPr>
            <a:xfrm flipH="1">
              <a:off x="3997877" y="3184106"/>
              <a:ext cx="366823" cy="107546"/>
              <a:chOff x="544512" y="758805"/>
              <a:chExt cx="348460" cy="102162"/>
            </a:xfrm>
          </p:grpSpPr>
          <p:sp>
            <p:nvSpPr>
              <p:cNvPr id="34" name="순서도: 판단 12">
                <a:extLst>
                  <a:ext uri="{FF2B5EF4-FFF2-40B4-BE49-F238E27FC236}">
                    <a16:creationId xmlns:a16="http://schemas.microsoft.com/office/drawing/2014/main" id="{62F0BE3E-2712-4716-8830-9B1C02EFD381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자유형: 도형 34">
                <a:extLst>
                  <a:ext uri="{FF2B5EF4-FFF2-40B4-BE49-F238E27FC236}">
                    <a16:creationId xmlns:a16="http://schemas.microsoft.com/office/drawing/2014/main" id="{3FF6C1A0-C434-4C05-83C2-5A51EE64E33E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477B5A8D-1D1A-4091-BE66-C953F5D17070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자유형: 도형 36">
                <a:extLst>
                  <a:ext uri="{FF2B5EF4-FFF2-40B4-BE49-F238E27FC236}">
                    <a16:creationId xmlns:a16="http://schemas.microsoft.com/office/drawing/2014/main" id="{9BFDE55E-B3ED-455C-B8D1-BCBBC4757B6A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8" name="자유형: 도형 37">
                <a:extLst>
                  <a:ext uri="{FF2B5EF4-FFF2-40B4-BE49-F238E27FC236}">
                    <a16:creationId xmlns:a16="http://schemas.microsoft.com/office/drawing/2014/main" id="{D1851F38-1484-49A7-A479-2C41FC39A776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1520A099-463D-40F6-9201-30FA38B74375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40" name="자유형: 도형 39">
                  <a:extLst>
                    <a:ext uri="{FF2B5EF4-FFF2-40B4-BE49-F238E27FC236}">
                      <a16:creationId xmlns:a16="http://schemas.microsoft.com/office/drawing/2014/main" id="{0ADB9D72-5C5D-4291-A433-BFA597D71E34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62EA2EE4-7991-4661-AA49-B288A38A5B13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2" name="자유형: 도형 41">
                  <a:extLst>
                    <a:ext uri="{FF2B5EF4-FFF2-40B4-BE49-F238E27FC236}">
                      <a16:creationId xmlns:a16="http://schemas.microsoft.com/office/drawing/2014/main" id="{A960C23C-B8EF-447E-AF31-1A51C613E845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985662" y="2698118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6630365" y="2913241"/>
            <a:ext cx="295051" cy="462856"/>
            <a:chOff x="1690565" y="1396042"/>
            <a:chExt cx="739140" cy="1159510"/>
          </a:xfrm>
        </p:grpSpPr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10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10" name="그룹 10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11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96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7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01" name="그룹 100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102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3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4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4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5" name="타원 94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85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6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7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8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90" name="그룹 89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91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92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93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3" name="직사각형 2"/>
          <p:cNvSpPr/>
          <p:nvPr/>
        </p:nvSpPr>
        <p:spPr>
          <a:xfrm>
            <a:off x="0" y="3383490"/>
            <a:ext cx="12192000" cy="34745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>
            <a:outerShdw dist="38100" dir="16200000" rotWithShape="0">
              <a:schemeClr val="accent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5400" b="1" kern="0" dirty="0">
                <a:ln w="9525"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ANY-WAY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50569" y="5279971"/>
            <a:ext cx="160492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20190189 </a:t>
            </a:r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김두리</a:t>
            </a:r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20194162 </a:t>
            </a:r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정상제</a:t>
            </a:r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20190192 </a:t>
            </a:r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조범수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2270315" y="2317325"/>
            <a:ext cx="2013317" cy="2013317"/>
          </a:xfrm>
          <a:prstGeom prst="rect">
            <a:avLst/>
          </a:prstGeom>
        </p:spPr>
      </p:pic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76C0704F-58D3-4349-AAE3-CF751BF5CB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81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0"/>
    </mc:Choice>
    <mc:Fallback>
      <p:transition spd="slow" advTm="4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세부사항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776FBA-1598-4BBF-A18D-5DE2DBB2D28F}"/>
              </a:ext>
            </a:extLst>
          </p:cNvPr>
          <p:cNvSpPr/>
          <p:nvPr/>
        </p:nvSpPr>
        <p:spPr>
          <a:xfrm>
            <a:off x="343559" y="1066293"/>
            <a:ext cx="11621379" cy="5567098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dirty="0">
              <a:solidFill>
                <a:srgbClr val="A2959E"/>
              </a:solidFill>
            </a:endParaRPr>
          </a:p>
        </p:txBody>
      </p:sp>
      <p:pic>
        <p:nvPicPr>
          <p:cNvPr id="224" name="그림 223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82" name="TextBox 81"/>
          <p:cNvSpPr txBox="1"/>
          <p:nvPr/>
        </p:nvSpPr>
        <p:spPr>
          <a:xfrm>
            <a:off x="5567423" y="1777921"/>
            <a:ext cx="434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777042" y="1777921"/>
            <a:ext cx="3227161" cy="11572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05515" y="1259890"/>
            <a:ext cx="3647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경사로 기반 길 찾기 </a:t>
            </a: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- 2</a:t>
            </a:r>
            <a:r>
              <a:rPr lang="ko-KR" altLang="en-US" sz="2400" b="1" dirty="0"/>
              <a:t> 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4252796" y="3189992"/>
            <a:ext cx="34848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 Light"/>
              </a:rPr>
              <a:t>경사도를 초과하는 길의 길이에 가중치를 주어 제일 경사도가 초과하는 부분을 적게 가지고 있는 경로를 보여줍니다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1450974" y="5961589"/>
            <a:ext cx="23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스퀘어 Light"/>
              </a:rPr>
              <a:t>알고리즘 적용 전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8241618" y="5949653"/>
            <a:ext cx="236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스퀘어 Light"/>
              </a:rPr>
              <a:t>알고리즘 적용 후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87" r="759"/>
          <a:stretch/>
        </p:blipFill>
        <p:spPr>
          <a:xfrm>
            <a:off x="1296716" y="2021396"/>
            <a:ext cx="2707487" cy="363772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7968" r="-138"/>
          <a:stretch/>
        </p:blipFill>
        <p:spPr>
          <a:xfrm>
            <a:off x="7968417" y="2021396"/>
            <a:ext cx="2758574" cy="3637723"/>
          </a:xfrm>
          <a:prstGeom prst="rect">
            <a:avLst/>
          </a:prstGeom>
        </p:spPr>
      </p:pic>
      <p:cxnSp>
        <p:nvCxnSpPr>
          <p:cNvPr id="79" name="직선 연결선 78"/>
          <p:cNvCxnSpPr/>
          <p:nvPr/>
        </p:nvCxnSpPr>
        <p:spPr>
          <a:xfrm flipV="1">
            <a:off x="2456180" y="3700780"/>
            <a:ext cx="193040" cy="4572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/>
          <p:cNvCxnSpPr/>
          <p:nvPr/>
        </p:nvCxnSpPr>
        <p:spPr>
          <a:xfrm flipH="1" flipV="1">
            <a:off x="2388870" y="3360420"/>
            <a:ext cx="67310" cy="2895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/>
          <p:cNvCxnSpPr/>
          <p:nvPr/>
        </p:nvCxnSpPr>
        <p:spPr>
          <a:xfrm>
            <a:off x="2590799" y="3821430"/>
            <a:ext cx="106681" cy="32385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오디오 77">
            <a:hlinkClick r:id="" action="ppaction://media"/>
            <a:extLst>
              <a:ext uri="{FF2B5EF4-FFF2-40B4-BE49-F238E27FC236}">
                <a16:creationId xmlns:a16="http://schemas.microsoft.com/office/drawing/2014/main" id="{60B73303-74AF-4818-8D76-EC53EE71A4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226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55"/>
    </mc:Choice>
    <mc:Fallback>
      <p:transition spd="slow" advTm="9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세부사항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776FBA-1598-4BBF-A18D-5DE2DBB2D28F}"/>
              </a:ext>
            </a:extLst>
          </p:cNvPr>
          <p:cNvSpPr/>
          <p:nvPr/>
        </p:nvSpPr>
        <p:spPr>
          <a:xfrm>
            <a:off x="285309" y="1068103"/>
            <a:ext cx="11621379" cy="5567098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dirty="0">
              <a:solidFill>
                <a:srgbClr val="A2959E"/>
              </a:solidFill>
            </a:endParaRPr>
          </a:p>
        </p:txBody>
      </p:sp>
      <p:pic>
        <p:nvPicPr>
          <p:cNvPr id="224" name="그림 223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82" name="TextBox 81"/>
          <p:cNvSpPr txBox="1"/>
          <p:nvPr/>
        </p:nvSpPr>
        <p:spPr>
          <a:xfrm>
            <a:off x="5567423" y="1777921"/>
            <a:ext cx="434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777042" y="1777921"/>
            <a:ext cx="2155554" cy="11572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863930" y="1259889"/>
            <a:ext cx="2941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음성안내</a:t>
            </a:r>
            <a:r>
              <a:rPr lang="en-US" altLang="ko-KR" sz="2400" b="1" dirty="0"/>
              <a:t>TTS</a:t>
            </a:r>
            <a:r>
              <a:rPr lang="ko-KR" altLang="en-US" sz="2400" b="1" dirty="0"/>
              <a:t> </a:t>
            </a:r>
          </a:p>
        </p:txBody>
      </p:sp>
      <p:pic>
        <p:nvPicPr>
          <p:cNvPr id="89" name="그림 8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4759" y="1913340"/>
            <a:ext cx="3495675" cy="4047513"/>
          </a:xfrm>
          <a:prstGeom prst="rect">
            <a:avLst/>
          </a:prstGeom>
        </p:spPr>
      </p:pic>
      <p:sp>
        <p:nvSpPr>
          <p:cNvPr id="78" name="타원 77"/>
          <p:cNvSpPr/>
          <p:nvPr/>
        </p:nvSpPr>
        <p:spPr>
          <a:xfrm>
            <a:off x="2932596" y="3123304"/>
            <a:ext cx="414835" cy="37059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/>
          <p:cNvSpPr/>
          <p:nvPr/>
        </p:nvSpPr>
        <p:spPr>
          <a:xfrm>
            <a:off x="3475225" y="3481053"/>
            <a:ext cx="414835" cy="37059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3060390" y="3851651"/>
            <a:ext cx="414835" cy="37059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TextBox 89"/>
          <p:cNvSpPr txBox="1"/>
          <p:nvPr/>
        </p:nvSpPr>
        <p:spPr>
          <a:xfrm>
            <a:off x="5995358" y="2424023"/>
            <a:ext cx="4218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Light"/>
              </a:rPr>
              <a:t>방향이 달라지는 </a:t>
            </a:r>
            <a:r>
              <a:rPr lang="en-US" altLang="ko-KR" dirty="0">
                <a:latin typeface="나눔스퀘어 Light"/>
              </a:rPr>
              <a:t>POINT</a:t>
            </a:r>
            <a:r>
              <a:rPr lang="ko-KR" altLang="en-US" dirty="0">
                <a:latin typeface="나눔스퀘어 Light"/>
              </a:rPr>
              <a:t>에 </a:t>
            </a:r>
            <a:r>
              <a:rPr lang="en-US" altLang="ko-KR" dirty="0">
                <a:latin typeface="나눔스퀘어 Light"/>
              </a:rPr>
              <a:t>GPS</a:t>
            </a:r>
            <a:r>
              <a:rPr lang="ko-KR" altLang="en-US" dirty="0">
                <a:latin typeface="나눔스퀘어 Light"/>
              </a:rPr>
              <a:t>가 접근</a:t>
            </a:r>
          </a:p>
        </p:txBody>
      </p:sp>
      <p:cxnSp>
        <p:nvCxnSpPr>
          <p:cNvPr id="92" name="직선 화살표 연결선 91"/>
          <p:cNvCxnSpPr>
            <a:stCxn id="90" idx="2"/>
          </p:cNvCxnSpPr>
          <p:nvPr/>
        </p:nvCxnSpPr>
        <p:spPr>
          <a:xfrm>
            <a:off x="8104517" y="2793355"/>
            <a:ext cx="4313" cy="1226554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7228193" y="4068956"/>
            <a:ext cx="2130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Light"/>
              </a:rPr>
              <a:t>TTS</a:t>
            </a:r>
            <a:r>
              <a:rPr lang="ko-KR" altLang="en-US" dirty="0">
                <a:latin typeface="나눔스퀘어 Light"/>
              </a:rPr>
              <a:t>음성안내 출력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B8FF675F-1315-4CD4-8AAC-FEBDD1846C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794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52"/>
    </mc:Choice>
    <mc:Fallback>
      <p:transition spd="slow" advTm="25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</a:t>
            </a:r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세부사항 </a:t>
            </a: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</a:t>
            </a:r>
            <a:r>
              <a:rPr lang="ko-KR" altLang="en-US" sz="2400" b="1" kern="0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아키텍쳐</a:t>
            </a:r>
            <a:endParaRPr lang="ko-KR" altLang="en-US" sz="2400" b="1" kern="0" dirty="0">
              <a:solidFill>
                <a:prstClr val="black">
                  <a:lumMod val="75000"/>
                  <a:lumOff val="25000"/>
                </a:prst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776FBA-1598-4BBF-A18D-5DE2DBB2D28F}"/>
              </a:ext>
            </a:extLst>
          </p:cNvPr>
          <p:cNvSpPr/>
          <p:nvPr/>
        </p:nvSpPr>
        <p:spPr>
          <a:xfrm>
            <a:off x="285310" y="1098431"/>
            <a:ext cx="11621379" cy="5567098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dirty="0">
              <a:solidFill>
                <a:srgbClr val="A2959E"/>
              </a:solidFill>
            </a:endParaRPr>
          </a:p>
        </p:txBody>
      </p:sp>
      <p:pic>
        <p:nvPicPr>
          <p:cNvPr id="224" name="그림 223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82" name="TextBox 81"/>
          <p:cNvSpPr txBox="1"/>
          <p:nvPr/>
        </p:nvSpPr>
        <p:spPr>
          <a:xfrm>
            <a:off x="5567423" y="1777921"/>
            <a:ext cx="434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모서리가 둥근 직사각형 1"/>
          <p:cNvSpPr/>
          <p:nvPr/>
        </p:nvSpPr>
        <p:spPr>
          <a:xfrm>
            <a:off x="2585657" y="1836834"/>
            <a:ext cx="4424516" cy="198229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0868" y="4604345"/>
            <a:ext cx="1373600" cy="1373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140804" y="1777921"/>
            <a:ext cx="953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</a:rPr>
              <a:t>server</a:t>
            </a:r>
            <a:endParaRPr lang="ko-KR" altLang="en-US" dirty="0">
              <a:solidFill>
                <a:srgbClr val="FFC000"/>
              </a:solidFill>
            </a:endParaRPr>
          </a:p>
        </p:txBody>
      </p:sp>
      <p:cxnSp>
        <p:nvCxnSpPr>
          <p:cNvPr id="80" name="직선 화살표 연결선 79"/>
          <p:cNvCxnSpPr/>
          <p:nvPr/>
        </p:nvCxnSpPr>
        <p:spPr>
          <a:xfrm>
            <a:off x="4473677" y="3924730"/>
            <a:ext cx="9832" cy="64893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/>
          <p:nvPr/>
        </p:nvCxnSpPr>
        <p:spPr>
          <a:xfrm flipV="1">
            <a:off x="4734878" y="3924730"/>
            <a:ext cx="0" cy="64893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그림 8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923" y="1705868"/>
            <a:ext cx="2011619" cy="2011619"/>
          </a:xfrm>
          <a:prstGeom prst="rect">
            <a:avLst/>
          </a:prstGeom>
        </p:spPr>
      </p:pic>
      <p:pic>
        <p:nvPicPr>
          <p:cNvPr id="85" name="그림 8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500" y="2594135"/>
            <a:ext cx="1408968" cy="797529"/>
          </a:xfrm>
          <a:prstGeom prst="rect">
            <a:avLst/>
          </a:prstGeom>
        </p:spPr>
      </p:pic>
      <p:sp>
        <p:nvSpPr>
          <p:cNvPr id="94" name="모서리가 둥근 직사각형 93"/>
          <p:cNvSpPr/>
          <p:nvPr/>
        </p:nvSpPr>
        <p:spPr>
          <a:xfrm>
            <a:off x="7949382" y="1848876"/>
            <a:ext cx="2325329" cy="1765363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TextBox 94"/>
          <p:cNvSpPr txBox="1"/>
          <p:nvPr/>
        </p:nvSpPr>
        <p:spPr>
          <a:xfrm>
            <a:off x="8895700" y="1836834"/>
            <a:ext cx="953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</a:rPr>
              <a:t>DB</a:t>
            </a:r>
            <a:endParaRPr lang="ko-KR" altLang="en-US" dirty="0">
              <a:solidFill>
                <a:srgbClr val="FFC000"/>
              </a:solidFill>
            </a:endParaRPr>
          </a:p>
        </p:txBody>
      </p:sp>
      <p:pic>
        <p:nvPicPr>
          <p:cNvPr id="86" name="그림 8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8918" y="1995871"/>
            <a:ext cx="1217407" cy="1721616"/>
          </a:xfrm>
          <a:prstGeom prst="rect">
            <a:avLst/>
          </a:prstGeom>
        </p:spPr>
      </p:pic>
      <p:cxnSp>
        <p:nvCxnSpPr>
          <p:cNvPr id="96" name="직선 화살표 연결선 95"/>
          <p:cNvCxnSpPr/>
          <p:nvPr/>
        </p:nvCxnSpPr>
        <p:spPr>
          <a:xfrm>
            <a:off x="7075551" y="2762865"/>
            <a:ext cx="770591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/>
          <p:cNvCxnSpPr/>
          <p:nvPr/>
        </p:nvCxnSpPr>
        <p:spPr>
          <a:xfrm flipH="1">
            <a:off x="7079537" y="3147759"/>
            <a:ext cx="766605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모서리가 둥근 직사각형 99"/>
          <p:cNvSpPr/>
          <p:nvPr/>
        </p:nvSpPr>
        <p:spPr>
          <a:xfrm>
            <a:off x="1646448" y="1514984"/>
            <a:ext cx="9405009" cy="2683390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9" name="그림 9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616" y="1187616"/>
            <a:ext cx="967041" cy="615776"/>
          </a:xfrm>
          <a:prstGeom prst="rect">
            <a:avLst/>
          </a:prstGeom>
        </p:spPr>
      </p:pic>
      <p:sp>
        <p:nvSpPr>
          <p:cNvPr id="102" name="TextBox 101"/>
          <p:cNvSpPr txBox="1"/>
          <p:nvPr/>
        </p:nvSpPr>
        <p:spPr>
          <a:xfrm>
            <a:off x="2574477" y="1213462"/>
            <a:ext cx="953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</a:rPr>
              <a:t>cloud</a:t>
            </a:r>
            <a:endParaRPr lang="ko-KR" altLang="en-US" dirty="0">
              <a:solidFill>
                <a:srgbClr val="FFC000"/>
              </a:solidFill>
            </a:endParaRPr>
          </a:p>
        </p:txBody>
      </p:sp>
      <p:pic>
        <p:nvPicPr>
          <p:cNvPr id="81" name="오디오 80">
            <a:hlinkClick r:id="" action="ppaction://media"/>
            <a:extLst>
              <a:ext uri="{FF2B5EF4-FFF2-40B4-BE49-F238E27FC236}">
                <a16:creationId xmlns:a16="http://schemas.microsoft.com/office/drawing/2014/main" id="{5B4FBAEB-D199-4014-8882-8903657A3B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78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40"/>
    </mc:Choice>
    <mc:Fallback>
      <p:transition spd="slow" advTm="13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1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</a:t>
            </a:r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데모영상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pic>
        <p:nvPicPr>
          <p:cNvPr id="224" name="그림 223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90" name="제목 1">
            <a:extLst>
              <a:ext uri="{FF2B5EF4-FFF2-40B4-BE49-F238E27FC236}">
                <a16:creationId xmlns:a16="http://schemas.microsoft.com/office/drawing/2014/main" id="{68E4C482-D213-481B-B1F5-33CCD5C68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1664" y="2766218"/>
            <a:ext cx="2728669" cy="1325563"/>
          </a:xfrm>
        </p:spPr>
        <p:txBody>
          <a:bodyPr/>
          <a:lstStyle/>
          <a:p>
            <a:r>
              <a:rPr lang="ko-KR" altLang="en-US" dirty="0"/>
              <a:t>데모영상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90D939A6-5298-4890-9DDE-325E6A6FEA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255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0"/>
    </mc:Choice>
    <mc:Fallback>
      <p:transition spd="slow" advTm="3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  <a:endParaRPr lang="ko-KR" altLang="en-US" dirty="0">
              <a:solidFill>
                <a:srgbClr val="A2959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776FBA-1598-4BBF-A18D-5DE2DBB2D28F}"/>
              </a:ext>
            </a:extLst>
          </p:cNvPr>
          <p:cNvSpPr/>
          <p:nvPr/>
        </p:nvSpPr>
        <p:spPr>
          <a:xfrm>
            <a:off x="352743" y="999439"/>
            <a:ext cx="11621379" cy="5567098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dirty="0">
              <a:solidFill>
                <a:srgbClr val="A2959E"/>
              </a:solidFill>
            </a:endParaRPr>
          </a:p>
        </p:txBody>
      </p:sp>
      <p:grpSp>
        <p:nvGrpSpPr>
          <p:cNvPr id="210" name="그룹 209"/>
          <p:cNvGrpSpPr/>
          <p:nvPr/>
        </p:nvGrpSpPr>
        <p:grpSpPr>
          <a:xfrm>
            <a:off x="2896635" y="1002848"/>
            <a:ext cx="6277510" cy="5563689"/>
            <a:chOff x="4619001" y="0"/>
            <a:chExt cx="7737882" cy="6858000"/>
          </a:xfrm>
        </p:grpSpPr>
        <p:sp>
          <p:nvSpPr>
            <p:cNvPr id="211" name="자유형 210"/>
            <p:cNvSpPr/>
            <p:nvPr/>
          </p:nvSpPr>
          <p:spPr>
            <a:xfrm rot="2700000">
              <a:off x="6913368" y="-440054"/>
              <a:ext cx="3149148" cy="7737882"/>
            </a:xfrm>
            <a:custGeom>
              <a:avLst/>
              <a:gdLst>
                <a:gd name="connsiteX0" fmla="*/ 0 w 3149148"/>
                <a:gd name="connsiteY0" fmla="*/ 594336 h 7737882"/>
                <a:gd name="connsiteX1" fmla="*/ 594017 w 3149148"/>
                <a:gd name="connsiteY1" fmla="*/ 319 h 7737882"/>
                <a:gd name="connsiteX2" fmla="*/ 1784506 w 3149148"/>
                <a:gd name="connsiteY2" fmla="*/ 319 h 7737882"/>
                <a:gd name="connsiteX3" fmla="*/ 1784506 w 3149148"/>
                <a:gd name="connsiteY3" fmla="*/ 0 h 7737882"/>
                <a:gd name="connsiteX4" fmla="*/ 1790812 w 3149148"/>
                <a:gd name="connsiteY4" fmla="*/ 319 h 7737882"/>
                <a:gd name="connsiteX5" fmla="*/ 1796046 w 3149148"/>
                <a:gd name="connsiteY5" fmla="*/ 319 h 7737882"/>
                <a:gd name="connsiteX6" fmla="*/ 1796047 w 3149148"/>
                <a:gd name="connsiteY6" fmla="*/ 583 h 7737882"/>
                <a:gd name="connsiteX7" fmla="*/ 1906195 w 3149148"/>
                <a:gd name="connsiteY7" fmla="*/ 6145 h 7737882"/>
                <a:gd name="connsiteX8" fmla="*/ 2974679 w 3149148"/>
                <a:gd name="connsiteY8" fmla="*/ 1190172 h 7737882"/>
                <a:gd name="connsiteX9" fmla="*/ 1906195 w 3149148"/>
                <a:gd name="connsiteY9" fmla="*/ 2374200 h 7737882"/>
                <a:gd name="connsiteX10" fmla="*/ 1794771 w 3149148"/>
                <a:gd name="connsiteY10" fmla="*/ 2379827 h 7737882"/>
                <a:gd name="connsiteX11" fmla="*/ 1794771 w 3149148"/>
                <a:gd name="connsiteY11" fmla="*/ 2380875 h 7737882"/>
                <a:gd name="connsiteX12" fmla="*/ 1277722 w 3149148"/>
                <a:gd name="connsiteY12" fmla="*/ 2681363 h 7737882"/>
                <a:gd name="connsiteX13" fmla="*/ 1282841 w 3149148"/>
                <a:gd name="connsiteY13" fmla="*/ 3279366 h 7737882"/>
                <a:gd name="connsiteX14" fmla="*/ 1804959 w 3149148"/>
                <a:gd name="connsiteY14" fmla="*/ 3570959 h 7737882"/>
                <a:gd name="connsiteX15" fmla="*/ 1804985 w 3149148"/>
                <a:gd name="connsiteY15" fmla="*/ 3572489 h 7737882"/>
                <a:gd name="connsiteX16" fmla="*/ 1948245 w 3149148"/>
                <a:gd name="connsiteY16" fmla="*/ 3580202 h 7737882"/>
                <a:gd name="connsiteX17" fmla="*/ 2830644 w 3149148"/>
                <a:gd name="connsiteY17" fmla="*/ 4157897 h 7737882"/>
                <a:gd name="connsiteX18" fmla="*/ 2838281 w 3149148"/>
                <a:gd name="connsiteY18" fmla="*/ 5352435 h 7737882"/>
                <a:gd name="connsiteX19" fmla="*/ 1963341 w 3149148"/>
                <a:gd name="connsiteY19" fmla="*/ 5941364 h 7737882"/>
                <a:gd name="connsiteX20" fmla="*/ 1815299 w 3149148"/>
                <a:gd name="connsiteY20" fmla="*/ 5951235 h 7737882"/>
                <a:gd name="connsiteX21" fmla="*/ 1815299 w 3149148"/>
                <a:gd name="connsiteY21" fmla="*/ 5952449 h 7737882"/>
                <a:gd name="connsiteX22" fmla="*/ 1220213 w 3149148"/>
                <a:gd name="connsiteY22" fmla="*/ 6547535 h 7737882"/>
                <a:gd name="connsiteX23" fmla="*/ 1815299 w 3149148"/>
                <a:gd name="connsiteY23" fmla="*/ 7142621 h 7737882"/>
                <a:gd name="connsiteX24" fmla="*/ 1815300 w 3149148"/>
                <a:gd name="connsiteY24" fmla="*/ 7143865 h 7737882"/>
                <a:gd name="connsiteX25" fmla="*/ 3149148 w 3149148"/>
                <a:gd name="connsiteY25" fmla="*/ 7143865 h 7737882"/>
                <a:gd name="connsiteX26" fmla="*/ 2555131 w 3149148"/>
                <a:gd name="connsiteY26" fmla="*/ 7737882 h 7737882"/>
                <a:gd name="connsiteX27" fmla="*/ 1803260 w 3149148"/>
                <a:gd name="connsiteY27" fmla="*/ 7737882 h 7737882"/>
                <a:gd name="connsiteX28" fmla="*/ 1803260 w 3149148"/>
                <a:gd name="connsiteY28" fmla="*/ 7737098 h 7737882"/>
                <a:gd name="connsiteX29" fmla="*/ 1693610 w 3149148"/>
                <a:gd name="connsiteY29" fmla="*/ 7731562 h 7737882"/>
                <a:gd name="connsiteX30" fmla="*/ 625127 w 3149148"/>
                <a:gd name="connsiteY30" fmla="*/ 6547535 h 7737882"/>
                <a:gd name="connsiteX31" fmla="*/ 973720 w 3149148"/>
                <a:gd name="connsiteY31" fmla="*/ 5705956 h 7737882"/>
                <a:gd name="connsiteX32" fmla="*/ 1693611 w 3149148"/>
                <a:gd name="connsiteY32" fmla="*/ 5363507 h 7737882"/>
                <a:gd name="connsiteX33" fmla="*/ 1805034 w 3149148"/>
                <a:gd name="connsiteY33" fmla="*/ 5357881 h 7737882"/>
                <a:gd name="connsiteX34" fmla="*/ 1805034 w 3149148"/>
                <a:gd name="connsiteY34" fmla="*/ 5356833 h 7737882"/>
                <a:gd name="connsiteX35" fmla="*/ 2321657 w 3149148"/>
                <a:gd name="connsiteY35" fmla="*/ 5057091 h 7737882"/>
                <a:gd name="connsiteX36" fmla="*/ 2317839 w 3149148"/>
                <a:gd name="connsiteY36" fmla="*/ 4459822 h 7737882"/>
                <a:gd name="connsiteX37" fmla="*/ 1797426 w 3149148"/>
                <a:gd name="connsiteY37" fmla="*/ 4166710 h 7737882"/>
                <a:gd name="connsiteX38" fmla="*/ 1797406 w 3149148"/>
                <a:gd name="connsiteY38" fmla="*/ 4165077 h 7737882"/>
                <a:gd name="connsiteX39" fmla="*/ 1656459 w 3149148"/>
                <a:gd name="connsiteY39" fmla="*/ 4158089 h 7737882"/>
                <a:gd name="connsiteX40" fmla="*/ 770910 w 3149148"/>
                <a:gd name="connsiteY40" fmla="*/ 3582771 h 7737882"/>
                <a:gd name="connsiteX41" fmla="*/ 760672 w 3149148"/>
                <a:gd name="connsiteY41" fmla="*/ 2386765 h 7737882"/>
                <a:gd name="connsiteX42" fmla="*/ 951425 w 3149148"/>
                <a:gd name="connsiteY42" fmla="*/ 2136111 h 7737882"/>
                <a:gd name="connsiteX43" fmla="*/ 1675489 w 3149148"/>
                <a:gd name="connsiteY43" fmla="*/ 1791764 h 7737882"/>
                <a:gd name="connsiteX44" fmla="*/ 1784506 w 3149148"/>
                <a:gd name="connsiteY44" fmla="*/ 1786301 h 7737882"/>
                <a:gd name="connsiteX45" fmla="*/ 1784506 w 3149148"/>
                <a:gd name="connsiteY45" fmla="*/ 1785257 h 7737882"/>
                <a:gd name="connsiteX46" fmla="*/ 2379592 w 3149148"/>
                <a:gd name="connsiteY46" fmla="*/ 1190171 h 7737882"/>
                <a:gd name="connsiteX47" fmla="*/ 1784507 w 3149148"/>
                <a:gd name="connsiteY47" fmla="*/ 595085 h 7737882"/>
                <a:gd name="connsiteX48" fmla="*/ 1784507 w 3149148"/>
                <a:gd name="connsiteY48" fmla="*/ 594336 h 77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149148" h="7737882">
                  <a:moveTo>
                    <a:pt x="0" y="594336"/>
                  </a:moveTo>
                  <a:lnTo>
                    <a:pt x="594017" y="319"/>
                  </a:lnTo>
                  <a:lnTo>
                    <a:pt x="1784506" y="319"/>
                  </a:lnTo>
                  <a:lnTo>
                    <a:pt x="1784506" y="0"/>
                  </a:lnTo>
                  <a:lnTo>
                    <a:pt x="1790812" y="319"/>
                  </a:lnTo>
                  <a:lnTo>
                    <a:pt x="1796046" y="319"/>
                  </a:lnTo>
                  <a:lnTo>
                    <a:pt x="1796047" y="583"/>
                  </a:lnTo>
                  <a:lnTo>
                    <a:pt x="1906195" y="6145"/>
                  </a:lnTo>
                  <a:cubicBezTo>
                    <a:pt x="2506346" y="67094"/>
                    <a:pt x="2974679" y="573940"/>
                    <a:pt x="2974679" y="1190172"/>
                  </a:cubicBezTo>
                  <a:cubicBezTo>
                    <a:pt x="2974680" y="1806404"/>
                    <a:pt x="2506348" y="2313250"/>
                    <a:pt x="1906195" y="2374200"/>
                  </a:cubicBezTo>
                  <a:lnTo>
                    <a:pt x="1794771" y="2379827"/>
                  </a:lnTo>
                  <a:lnTo>
                    <a:pt x="1794771" y="2380875"/>
                  </a:lnTo>
                  <a:cubicBezTo>
                    <a:pt x="1580953" y="2380875"/>
                    <a:pt x="1383572" y="2495583"/>
                    <a:pt x="1277722" y="2681363"/>
                  </a:cubicBezTo>
                  <a:cubicBezTo>
                    <a:pt x="1171872" y="2867142"/>
                    <a:pt x="1173826" y="3095427"/>
                    <a:pt x="1282841" y="3279366"/>
                  </a:cubicBezTo>
                  <a:cubicBezTo>
                    <a:pt x="1391856" y="3463305"/>
                    <a:pt x="1591174" y="3574620"/>
                    <a:pt x="1804959" y="3570959"/>
                  </a:cubicBezTo>
                  <a:lnTo>
                    <a:pt x="1804985" y="3572489"/>
                  </a:lnTo>
                  <a:lnTo>
                    <a:pt x="1948245" y="3580202"/>
                  </a:lnTo>
                  <a:cubicBezTo>
                    <a:pt x="2313278" y="3624394"/>
                    <a:pt x="2641071" y="3835917"/>
                    <a:pt x="2830644" y="4157897"/>
                  </a:cubicBezTo>
                  <a:cubicBezTo>
                    <a:pt x="3047299" y="4525874"/>
                    <a:pt x="3050213" y="4981718"/>
                    <a:pt x="2838281" y="5352435"/>
                  </a:cubicBezTo>
                  <a:cubicBezTo>
                    <a:pt x="2652841" y="5676812"/>
                    <a:pt x="2327780" y="5892509"/>
                    <a:pt x="1963341" y="5941364"/>
                  </a:cubicBezTo>
                  <a:lnTo>
                    <a:pt x="1815299" y="5951235"/>
                  </a:lnTo>
                  <a:lnTo>
                    <a:pt x="1815299" y="5952449"/>
                  </a:lnTo>
                  <a:cubicBezTo>
                    <a:pt x="1486643" y="5952449"/>
                    <a:pt x="1220213" y="6218878"/>
                    <a:pt x="1220213" y="6547535"/>
                  </a:cubicBezTo>
                  <a:cubicBezTo>
                    <a:pt x="1220213" y="6876192"/>
                    <a:pt x="1486642" y="7142621"/>
                    <a:pt x="1815299" y="7142621"/>
                  </a:cubicBezTo>
                  <a:lnTo>
                    <a:pt x="1815300" y="7143865"/>
                  </a:lnTo>
                  <a:lnTo>
                    <a:pt x="3149148" y="7143865"/>
                  </a:lnTo>
                  <a:lnTo>
                    <a:pt x="2555131" y="7737882"/>
                  </a:lnTo>
                  <a:lnTo>
                    <a:pt x="1803260" y="7737882"/>
                  </a:lnTo>
                  <a:lnTo>
                    <a:pt x="1803260" y="7737098"/>
                  </a:lnTo>
                  <a:lnTo>
                    <a:pt x="1693610" y="7731562"/>
                  </a:lnTo>
                  <a:cubicBezTo>
                    <a:pt x="1093459" y="7670613"/>
                    <a:pt x="625127" y="7163766"/>
                    <a:pt x="625127" y="6547535"/>
                  </a:cubicBezTo>
                  <a:cubicBezTo>
                    <a:pt x="625127" y="6218878"/>
                    <a:pt x="758341" y="5921334"/>
                    <a:pt x="973720" y="5705956"/>
                  </a:cubicBezTo>
                  <a:cubicBezTo>
                    <a:pt x="1162177" y="5517499"/>
                    <a:pt x="1413540" y="5391950"/>
                    <a:pt x="1693611" y="5363507"/>
                  </a:cubicBezTo>
                  <a:lnTo>
                    <a:pt x="1805034" y="5357881"/>
                  </a:lnTo>
                  <a:lnTo>
                    <a:pt x="1805034" y="5356833"/>
                  </a:lnTo>
                  <a:cubicBezTo>
                    <a:pt x="2018544" y="5356833"/>
                    <a:pt x="2215691" y="5242449"/>
                    <a:pt x="2321657" y="5057091"/>
                  </a:cubicBezTo>
                  <a:cubicBezTo>
                    <a:pt x="2427623" y="4871732"/>
                    <a:pt x="2426166" y="4643811"/>
                    <a:pt x="2317839" y="4459822"/>
                  </a:cubicBezTo>
                  <a:cubicBezTo>
                    <a:pt x="2209512" y="4275834"/>
                    <a:pt x="2010918" y="4163980"/>
                    <a:pt x="1797426" y="4166710"/>
                  </a:cubicBezTo>
                  <a:lnTo>
                    <a:pt x="1797406" y="4165077"/>
                  </a:lnTo>
                  <a:lnTo>
                    <a:pt x="1656459" y="4158089"/>
                  </a:lnTo>
                  <a:cubicBezTo>
                    <a:pt x="1290738" y="4115351"/>
                    <a:pt x="961688" y="3904664"/>
                    <a:pt x="770910" y="3582771"/>
                  </a:cubicBezTo>
                  <a:cubicBezTo>
                    <a:pt x="552880" y="3214892"/>
                    <a:pt x="548971" y="2758322"/>
                    <a:pt x="760672" y="2386765"/>
                  </a:cubicBezTo>
                  <a:cubicBezTo>
                    <a:pt x="813597" y="2293875"/>
                    <a:pt x="877964" y="2209870"/>
                    <a:pt x="951425" y="2136111"/>
                  </a:cubicBezTo>
                  <a:cubicBezTo>
                    <a:pt x="1144261" y="1942495"/>
                    <a:pt x="1399764" y="1819490"/>
                    <a:pt x="1675489" y="1791764"/>
                  </a:cubicBezTo>
                  <a:lnTo>
                    <a:pt x="1784506" y="1786301"/>
                  </a:lnTo>
                  <a:lnTo>
                    <a:pt x="1784506" y="1785257"/>
                  </a:lnTo>
                  <a:cubicBezTo>
                    <a:pt x="2113163" y="1785258"/>
                    <a:pt x="2379593" y="1518828"/>
                    <a:pt x="2379592" y="1190171"/>
                  </a:cubicBezTo>
                  <a:cubicBezTo>
                    <a:pt x="2379592" y="861514"/>
                    <a:pt x="2113163" y="595085"/>
                    <a:pt x="1784507" y="595085"/>
                  </a:cubicBezTo>
                  <a:lnTo>
                    <a:pt x="1784507" y="594336"/>
                  </a:lnTo>
                  <a:close/>
                </a:path>
              </a:pathLst>
            </a:custGeom>
            <a:solidFill>
              <a:srgbClr val="B1AAB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2" name="원호 211"/>
            <p:cNvSpPr/>
            <p:nvPr/>
          </p:nvSpPr>
          <p:spPr>
            <a:xfrm rot="18900000">
              <a:off x="8404654" y="2028464"/>
              <a:ext cx="1769870" cy="1769870"/>
            </a:xfrm>
            <a:prstGeom prst="arc">
              <a:avLst>
                <a:gd name="adj1" fmla="val 10820106"/>
                <a:gd name="adj2" fmla="val 250"/>
              </a:avLst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3" name="원호 212"/>
            <p:cNvSpPr/>
            <p:nvPr/>
          </p:nvSpPr>
          <p:spPr>
            <a:xfrm rot="8100000">
              <a:off x="9656142" y="776976"/>
              <a:ext cx="1769870" cy="1769870"/>
            </a:xfrm>
            <a:prstGeom prst="arc">
              <a:avLst>
                <a:gd name="adj1" fmla="val 10820106"/>
                <a:gd name="adj2" fmla="val 250"/>
              </a:avLst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4" name="원호 213"/>
            <p:cNvSpPr/>
            <p:nvPr/>
          </p:nvSpPr>
          <p:spPr>
            <a:xfrm rot="18900000">
              <a:off x="5901679" y="4540966"/>
              <a:ext cx="1769870" cy="1769870"/>
            </a:xfrm>
            <a:prstGeom prst="arc">
              <a:avLst>
                <a:gd name="adj1" fmla="val 10820106"/>
                <a:gd name="adj2" fmla="val 250"/>
              </a:avLst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5" name="원호 214"/>
            <p:cNvSpPr/>
            <p:nvPr/>
          </p:nvSpPr>
          <p:spPr>
            <a:xfrm rot="8100000">
              <a:off x="7153167" y="3289478"/>
              <a:ext cx="1769870" cy="1769870"/>
            </a:xfrm>
            <a:prstGeom prst="arc">
              <a:avLst>
                <a:gd name="adj1" fmla="val 10820106"/>
                <a:gd name="adj2" fmla="val 250"/>
              </a:avLst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16" name="직선 연결선 215"/>
            <p:cNvCxnSpPr/>
            <p:nvPr/>
          </p:nvCxnSpPr>
          <p:spPr>
            <a:xfrm flipH="1" flipV="1">
              <a:off x="10058848" y="0"/>
              <a:ext cx="1088572" cy="101600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직선 연결선 216"/>
            <p:cNvCxnSpPr/>
            <p:nvPr/>
          </p:nvCxnSpPr>
          <p:spPr>
            <a:xfrm flipH="1" flipV="1">
              <a:off x="6132734" y="6016172"/>
              <a:ext cx="776514" cy="841828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8" name="포인트가 16개인 별 217"/>
          <p:cNvSpPr/>
          <p:nvPr/>
        </p:nvSpPr>
        <p:spPr>
          <a:xfrm>
            <a:off x="7154719" y="1228762"/>
            <a:ext cx="467291" cy="467291"/>
          </a:xfrm>
          <a:prstGeom prst="star16">
            <a:avLst>
              <a:gd name="adj" fmla="val 43701"/>
            </a:avLst>
          </a:prstGeom>
          <a:solidFill>
            <a:srgbClr val="FCB4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0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369323A4-E889-4245-A8F9-7046C63FB96D}"/>
              </a:ext>
            </a:extLst>
          </p:cNvPr>
          <p:cNvSpPr/>
          <p:nvPr/>
        </p:nvSpPr>
        <p:spPr>
          <a:xfrm>
            <a:off x="3453232" y="1178387"/>
            <a:ext cx="3274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0. ANY-WAY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팀 소개</a:t>
            </a:r>
            <a:endParaRPr lang="ko-KR" altLang="en-US" sz="1000" dirty="0">
              <a:solidFill>
                <a:prstClr val="white">
                  <a:lumMod val="75000"/>
                </a:prst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20" name="포인트가 16개인 별 219"/>
          <p:cNvSpPr/>
          <p:nvPr/>
        </p:nvSpPr>
        <p:spPr>
          <a:xfrm>
            <a:off x="8208683" y="2758730"/>
            <a:ext cx="467291" cy="467291"/>
          </a:xfrm>
          <a:prstGeom prst="star16">
            <a:avLst>
              <a:gd name="adj" fmla="val 43701"/>
            </a:avLst>
          </a:prstGeom>
          <a:solidFill>
            <a:srgbClr val="FCB4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1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224" name="직사각형 223">
            <a:extLst>
              <a:ext uri="{FF2B5EF4-FFF2-40B4-BE49-F238E27FC236}">
                <a16:creationId xmlns:a16="http://schemas.microsoft.com/office/drawing/2014/main" id="{369323A4-E889-4245-A8F9-7046C63FB96D}"/>
              </a:ext>
            </a:extLst>
          </p:cNvPr>
          <p:cNvSpPr/>
          <p:nvPr/>
        </p:nvSpPr>
        <p:spPr>
          <a:xfrm>
            <a:off x="8755545" y="2802536"/>
            <a:ext cx="25451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1. </a:t>
            </a:r>
            <a:r>
              <a:rPr lang="ko-KR" altLang="en-US" sz="1600" b="1" dirty="0" err="1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주제선정</a:t>
            </a:r>
            <a:endParaRPr lang="ko-KR" altLang="en-US" sz="1600" b="1" dirty="0">
              <a:solidFill>
                <a:prstClr val="white">
                  <a:lumMod val="50000"/>
                </a:prst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86" name="포인트가 16개인 별 85"/>
          <p:cNvSpPr/>
          <p:nvPr/>
        </p:nvSpPr>
        <p:spPr>
          <a:xfrm>
            <a:off x="6246767" y="2212311"/>
            <a:ext cx="467291" cy="467291"/>
          </a:xfrm>
          <a:prstGeom prst="star16">
            <a:avLst>
              <a:gd name="adj" fmla="val 43701"/>
            </a:avLst>
          </a:prstGeom>
          <a:solidFill>
            <a:srgbClr val="FCB4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2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87" name="포인트가 16개인 별 86"/>
          <p:cNvSpPr/>
          <p:nvPr/>
        </p:nvSpPr>
        <p:spPr>
          <a:xfrm>
            <a:off x="5628823" y="3789328"/>
            <a:ext cx="467291" cy="467291"/>
          </a:xfrm>
          <a:prstGeom prst="star16">
            <a:avLst>
              <a:gd name="adj" fmla="val 43701"/>
            </a:avLst>
          </a:prstGeom>
          <a:solidFill>
            <a:srgbClr val="FCB4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3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369323A4-E889-4245-A8F9-7046C63FB96D}"/>
              </a:ext>
            </a:extLst>
          </p:cNvPr>
          <p:cNvSpPr/>
          <p:nvPr/>
        </p:nvSpPr>
        <p:spPr>
          <a:xfrm>
            <a:off x="2863973" y="2217937"/>
            <a:ext cx="3274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2.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차별성</a:t>
            </a:r>
            <a:endParaRPr lang="ko-KR" altLang="en-US" sz="1000" dirty="0">
              <a:solidFill>
                <a:prstClr val="white">
                  <a:lumMod val="75000"/>
                </a:prst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369323A4-E889-4245-A8F9-7046C63FB96D}"/>
              </a:ext>
            </a:extLst>
          </p:cNvPr>
          <p:cNvSpPr/>
          <p:nvPr/>
        </p:nvSpPr>
        <p:spPr>
          <a:xfrm>
            <a:off x="4089102" y="3768545"/>
            <a:ext cx="14442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3.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주요기능</a:t>
            </a:r>
            <a:endParaRPr lang="ko-KR" altLang="en-US" sz="1000" dirty="0">
              <a:solidFill>
                <a:prstClr val="white">
                  <a:lumMod val="75000"/>
                </a:prst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90" name="포인트가 16개인 별 89"/>
          <p:cNvSpPr/>
          <p:nvPr/>
        </p:nvSpPr>
        <p:spPr>
          <a:xfrm>
            <a:off x="5719169" y="5065321"/>
            <a:ext cx="467291" cy="467291"/>
          </a:xfrm>
          <a:prstGeom prst="star16">
            <a:avLst>
              <a:gd name="adj" fmla="val 43701"/>
            </a:avLst>
          </a:prstGeom>
          <a:solidFill>
            <a:srgbClr val="FCB4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4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369323A4-E889-4245-A8F9-7046C63FB96D}"/>
              </a:ext>
            </a:extLst>
          </p:cNvPr>
          <p:cNvSpPr/>
          <p:nvPr/>
        </p:nvSpPr>
        <p:spPr>
          <a:xfrm>
            <a:off x="6163432" y="5113433"/>
            <a:ext cx="13761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4.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세부사항</a:t>
            </a:r>
            <a:endParaRPr lang="ko-KR" altLang="en-US" sz="1000" dirty="0">
              <a:solidFill>
                <a:prstClr val="white">
                  <a:lumMod val="75000"/>
                </a:prst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93" name="포인트가 16개인 별 92"/>
          <p:cNvSpPr/>
          <p:nvPr/>
        </p:nvSpPr>
        <p:spPr>
          <a:xfrm>
            <a:off x="3452260" y="4942211"/>
            <a:ext cx="467291" cy="467291"/>
          </a:xfrm>
          <a:prstGeom prst="star16">
            <a:avLst>
              <a:gd name="adj" fmla="val 43701"/>
            </a:avLst>
          </a:prstGeom>
          <a:solidFill>
            <a:srgbClr val="FCB4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5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369323A4-E889-4245-A8F9-7046C63FB96D}"/>
              </a:ext>
            </a:extLst>
          </p:cNvPr>
          <p:cNvSpPr/>
          <p:nvPr/>
        </p:nvSpPr>
        <p:spPr>
          <a:xfrm>
            <a:off x="1872801" y="4942211"/>
            <a:ext cx="13761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5.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데모</a:t>
            </a:r>
            <a:endParaRPr lang="ko-KR" altLang="en-US" sz="1000" dirty="0">
              <a:solidFill>
                <a:prstClr val="white">
                  <a:lumMod val="75000"/>
                </a:prst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42613095-50C8-4AC8-9C42-228043CED5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174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78"/>
    </mc:Choice>
    <mc:Fallback>
      <p:transition spd="slow" advTm="8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0. ANY-WAY </a:t>
            </a:r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 소개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776FBA-1598-4BBF-A18D-5DE2DBB2D28F}"/>
              </a:ext>
            </a:extLst>
          </p:cNvPr>
          <p:cNvSpPr/>
          <p:nvPr/>
        </p:nvSpPr>
        <p:spPr>
          <a:xfrm>
            <a:off x="285310" y="999439"/>
            <a:ext cx="11621379" cy="5567098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dirty="0">
              <a:solidFill>
                <a:srgbClr val="A2959E"/>
              </a:solidFill>
            </a:endParaRPr>
          </a:p>
        </p:txBody>
      </p:sp>
      <p:pic>
        <p:nvPicPr>
          <p:cNvPr id="224" name="그림 223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73919" y="1139909"/>
            <a:ext cx="3983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800" b="1" dirty="0">
              <a:solidFill>
                <a:srgbClr val="FFC000"/>
              </a:solidFill>
              <a:ea typeface="나눔스퀘어 Light" panose="020B0600000101010101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1091" y="1765310"/>
            <a:ext cx="4889825" cy="18720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04996" y="5382034"/>
            <a:ext cx="93003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b="1" dirty="0">
                <a:ea typeface="나눔스퀘어 Light" panose="020B0600000101010101"/>
              </a:rPr>
              <a:t>거동이 불편한 이동취약계층 길 찾기 서비스</a:t>
            </a:r>
            <a:endParaRPr lang="ko-KR" altLang="en-US" sz="3000" b="1" dirty="0"/>
          </a:p>
        </p:txBody>
      </p:sp>
      <p:sp>
        <p:nvSpPr>
          <p:cNvPr id="78" name="TextBox 77"/>
          <p:cNvSpPr txBox="1"/>
          <p:nvPr/>
        </p:nvSpPr>
        <p:spPr>
          <a:xfrm>
            <a:off x="2364071" y="4351631"/>
            <a:ext cx="24933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ea typeface="나눔스퀘어 Light" panose="020B0600000101010101"/>
              </a:rPr>
              <a:t>Any ; </a:t>
            </a:r>
            <a:r>
              <a:rPr lang="ko-KR" altLang="en-US" dirty="0">
                <a:solidFill>
                  <a:schemeClr val="bg1"/>
                </a:solidFill>
                <a:ea typeface="나눔스퀘어 Light" panose="020B0600000101010101"/>
              </a:rPr>
              <a:t>어느</a:t>
            </a:r>
            <a:endParaRPr lang="en-US" altLang="ko-KR" dirty="0">
              <a:solidFill>
                <a:schemeClr val="bg1"/>
              </a:solidFill>
              <a:ea typeface="나눔스퀘어 Light" panose="020B0600000101010101"/>
            </a:endParaRPr>
          </a:p>
          <a:p>
            <a:r>
              <a:rPr lang="en-US" altLang="ko-KR" dirty="0">
                <a:solidFill>
                  <a:schemeClr val="bg1"/>
                </a:solidFill>
                <a:ea typeface="나눔스퀘어 Light" panose="020B0600000101010101"/>
              </a:rPr>
              <a:t>Way ; </a:t>
            </a:r>
            <a:r>
              <a:rPr lang="ko-KR" altLang="en-US" dirty="0">
                <a:solidFill>
                  <a:schemeClr val="bg1"/>
                </a:solidFill>
                <a:ea typeface="나눔스퀘어 Light" panose="020B0600000101010101"/>
              </a:rPr>
              <a:t>길</a:t>
            </a:r>
            <a:endParaRPr lang="en-US" altLang="ko-KR" dirty="0">
              <a:solidFill>
                <a:schemeClr val="bg1"/>
              </a:solidFill>
              <a:ea typeface="나눔스퀘어 Light" panose="020B0600000101010101"/>
            </a:endParaRPr>
          </a:p>
          <a:p>
            <a:r>
              <a:rPr lang="en-US" altLang="ko-KR" dirty="0">
                <a:solidFill>
                  <a:schemeClr val="bg1"/>
                </a:solidFill>
                <a:ea typeface="나눔스퀘어 Light" panose="020B0600000101010101"/>
              </a:rPr>
              <a:t>Anyway ; </a:t>
            </a:r>
            <a:r>
              <a:rPr lang="ko-KR" altLang="en-US" dirty="0">
                <a:solidFill>
                  <a:schemeClr val="bg1"/>
                </a:solidFill>
                <a:ea typeface="나눔스퀘어 Light" panose="020B0600000101010101"/>
              </a:rPr>
              <a:t>어떻든</a:t>
            </a:r>
          </a:p>
        </p:txBody>
      </p:sp>
      <p:sp>
        <p:nvSpPr>
          <p:cNvPr id="79" name="오른쪽 화살표 78"/>
          <p:cNvSpPr/>
          <p:nvPr/>
        </p:nvSpPr>
        <p:spPr>
          <a:xfrm>
            <a:off x="5408650" y="4549897"/>
            <a:ext cx="934705" cy="371164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/>
          <p:cNvSpPr txBox="1"/>
          <p:nvPr/>
        </p:nvSpPr>
        <p:spPr>
          <a:xfrm>
            <a:off x="6833020" y="4455604"/>
            <a:ext cx="3190656" cy="648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ea typeface="나눔스퀘어 Light" panose="020B0600000101010101"/>
              </a:rPr>
              <a:t>Any-Way </a:t>
            </a:r>
          </a:p>
          <a:p>
            <a:pPr algn="ctr"/>
            <a:r>
              <a:rPr lang="ko-KR" altLang="en-US" dirty="0">
                <a:ea typeface="나눔스퀘어 Light" panose="020B0600000101010101"/>
              </a:rPr>
              <a:t>당신이 어떻든 길을 찾아준다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2364071" y="4347839"/>
            <a:ext cx="24933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ea typeface="나눔스퀘어 Light" panose="020B0600000101010101"/>
              </a:rPr>
              <a:t>Any ; </a:t>
            </a:r>
            <a:r>
              <a:rPr lang="ko-KR" altLang="en-US" dirty="0">
                <a:ea typeface="나눔스퀘어 Light" panose="020B0600000101010101"/>
              </a:rPr>
              <a:t>어느</a:t>
            </a:r>
            <a:endParaRPr lang="en-US" altLang="ko-KR" dirty="0">
              <a:ea typeface="나눔스퀘어 Light" panose="020B0600000101010101"/>
            </a:endParaRPr>
          </a:p>
          <a:p>
            <a:r>
              <a:rPr lang="en-US" altLang="ko-KR" dirty="0">
                <a:ea typeface="나눔스퀘어 Light" panose="020B0600000101010101"/>
              </a:rPr>
              <a:t>Way ; </a:t>
            </a:r>
            <a:r>
              <a:rPr lang="ko-KR" altLang="en-US" dirty="0">
                <a:ea typeface="나눔스퀘어 Light" panose="020B0600000101010101"/>
              </a:rPr>
              <a:t>길</a:t>
            </a:r>
            <a:endParaRPr lang="en-US" altLang="ko-KR" dirty="0">
              <a:ea typeface="나눔스퀘어 Light" panose="020B0600000101010101"/>
            </a:endParaRPr>
          </a:p>
          <a:p>
            <a:r>
              <a:rPr lang="en-US" altLang="ko-KR" dirty="0">
                <a:ea typeface="나눔스퀘어 Light" panose="020B0600000101010101"/>
              </a:rPr>
              <a:t>Anyway ; </a:t>
            </a:r>
            <a:r>
              <a:rPr lang="ko-KR" altLang="en-US" dirty="0">
                <a:ea typeface="나눔스퀘어 Light" panose="020B0600000101010101"/>
              </a:rPr>
              <a:t>어떻든</a:t>
            </a:r>
          </a:p>
        </p:txBody>
      </p:sp>
      <p:sp>
        <p:nvSpPr>
          <p:cNvPr id="83" name="오른쪽 화살표 82"/>
          <p:cNvSpPr/>
          <p:nvPr/>
        </p:nvSpPr>
        <p:spPr>
          <a:xfrm>
            <a:off x="5408650" y="4546105"/>
            <a:ext cx="934705" cy="37116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84A7A1B8-F2F2-4150-A9ED-2B58CB1DAA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818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61"/>
    </mc:Choice>
    <mc:Fallback>
      <p:transition spd="slow" advTm="19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400" b="1" kern="0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주제선정</a:t>
            </a:r>
            <a:endParaRPr lang="ko-KR" altLang="en-US" sz="2400" b="1" kern="0" dirty="0">
              <a:solidFill>
                <a:prstClr val="black">
                  <a:lumMod val="75000"/>
                  <a:lumOff val="25000"/>
                </a:prst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776FBA-1598-4BBF-A18D-5DE2DBB2D28F}"/>
              </a:ext>
            </a:extLst>
          </p:cNvPr>
          <p:cNvSpPr/>
          <p:nvPr/>
        </p:nvSpPr>
        <p:spPr>
          <a:xfrm>
            <a:off x="285310" y="999439"/>
            <a:ext cx="11621379" cy="5567098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dirty="0">
              <a:solidFill>
                <a:srgbClr val="A2959E"/>
              </a:solidFill>
            </a:endParaRPr>
          </a:p>
        </p:txBody>
      </p:sp>
      <p:pic>
        <p:nvPicPr>
          <p:cNvPr id="224" name="그림 223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73919" y="1139909"/>
            <a:ext cx="3983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800" b="1" dirty="0">
              <a:solidFill>
                <a:srgbClr val="FFC000"/>
              </a:solidFill>
              <a:ea typeface="나눔스퀘어 Light" panose="020B0600000101010101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09920" y="3042239"/>
            <a:ext cx="5781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ea typeface="나눔스퀘어 Light" panose="020B0600000101010101"/>
              </a:rPr>
              <a:t>상위 </a:t>
            </a:r>
            <a:r>
              <a:rPr lang="en-US" altLang="ko-KR" sz="2400" b="1" dirty="0">
                <a:ea typeface="나눔스퀘어 Light" panose="020B0600000101010101"/>
              </a:rPr>
              <a:t>BIG4</a:t>
            </a:r>
            <a:r>
              <a:rPr lang="ko-KR" altLang="en-US" sz="2400" b="1" dirty="0">
                <a:ea typeface="나눔스퀘어 Light" panose="020B0600000101010101"/>
              </a:rPr>
              <a:t>기준</a:t>
            </a:r>
            <a:endParaRPr lang="en-US" altLang="ko-KR" sz="2400" b="1" dirty="0">
              <a:ea typeface="나눔스퀘어 Light" panose="020B0600000101010101"/>
            </a:endParaRPr>
          </a:p>
          <a:p>
            <a:pPr algn="ctr"/>
            <a:r>
              <a:rPr lang="ko-KR" altLang="en-US" sz="2400" b="1" dirty="0">
                <a:ea typeface="나눔스퀘어 Light" panose="020B0600000101010101"/>
              </a:rPr>
              <a:t>약 </a:t>
            </a:r>
            <a:r>
              <a:rPr lang="en-US" altLang="ko-KR" sz="2400" b="1" dirty="0">
                <a:ea typeface="나눔스퀘어 Light" panose="020B0600000101010101"/>
              </a:rPr>
              <a:t>3995</a:t>
            </a:r>
            <a:r>
              <a:rPr lang="ko-KR" altLang="en-US" sz="2400" b="1" dirty="0">
                <a:ea typeface="나눔스퀘어 Light" panose="020B0600000101010101"/>
              </a:rPr>
              <a:t>만이 길 찾기 서비스를 이용</a:t>
            </a:r>
            <a:endParaRPr lang="ko-KR" altLang="en-US" sz="2400" b="1" dirty="0"/>
          </a:p>
        </p:txBody>
      </p:sp>
      <p:sp>
        <p:nvSpPr>
          <p:cNvPr id="78" name="TextBox 77"/>
          <p:cNvSpPr txBox="1"/>
          <p:nvPr/>
        </p:nvSpPr>
        <p:spPr>
          <a:xfrm>
            <a:off x="2364071" y="4351631"/>
            <a:ext cx="24933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ea typeface="나눔스퀘어 Light" panose="020B0600000101010101"/>
              </a:rPr>
              <a:t>Any ; </a:t>
            </a:r>
            <a:r>
              <a:rPr lang="ko-KR" altLang="en-US" dirty="0">
                <a:solidFill>
                  <a:schemeClr val="bg1"/>
                </a:solidFill>
                <a:ea typeface="나눔스퀘어 Light" panose="020B0600000101010101"/>
              </a:rPr>
              <a:t>어느</a:t>
            </a:r>
            <a:endParaRPr lang="en-US" altLang="ko-KR" dirty="0">
              <a:solidFill>
                <a:schemeClr val="bg1"/>
              </a:solidFill>
              <a:ea typeface="나눔스퀘어 Light" panose="020B0600000101010101"/>
            </a:endParaRPr>
          </a:p>
          <a:p>
            <a:r>
              <a:rPr lang="en-US" altLang="ko-KR" dirty="0">
                <a:solidFill>
                  <a:schemeClr val="bg1"/>
                </a:solidFill>
                <a:ea typeface="나눔스퀘어 Light" panose="020B0600000101010101"/>
              </a:rPr>
              <a:t>Way ; </a:t>
            </a:r>
            <a:r>
              <a:rPr lang="ko-KR" altLang="en-US" dirty="0">
                <a:solidFill>
                  <a:schemeClr val="bg1"/>
                </a:solidFill>
                <a:ea typeface="나눔스퀘어 Light" panose="020B0600000101010101"/>
              </a:rPr>
              <a:t>길</a:t>
            </a:r>
            <a:endParaRPr lang="en-US" altLang="ko-KR" dirty="0">
              <a:solidFill>
                <a:schemeClr val="bg1"/>
              </a:solidFill>
              <a:ea typeface="나눔스퀘어 Light" panose="020B0600000101010101"/>
            </a:endParaRPr>
          </a:p>
          <a:p>
            <a:r>
              <a:rPr lang="en-US" altLang="ko-KR" dirty="0">
                <a:solidFill>
                  <a:schemeClr val="bg1"/>
                </a:solidFill>
                <a:ea typeface="나눔스퀘어 Light" panose="020B0600000101010101"/>
              </a:rPr>
              <a:t>Anyway ; </a:t>
            </a:r>
            <a:r>
              <a:rPr lang="ko-KR" altLang="en-US" dirty="0">
                <a:solidFill>
                  <a:schemeClr val="bg1"/>
                </a:solidFill>
                <a:ea typeface="나눔스퀘어 Light" panose="020B0600000101010101"/>
              </a:rPr>
              <a:t>어떻든</a:t>
            </a:r>
          </a:p>
        </p:txBody>
      </p:sp>
      <p:sp>
        <p:nvSpPr>
          <p:cNvPr id="79" name="오른쪽 화살표 78"/>
          <p:cNvSpPr/>
          <p:nvPr/>
        </p:nvSpPr>
        <p:spPr>
          <a:xfrm>
            <a:off x="5408650" y="4549897"/>
            <a:ext cx="934705" cy="371164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9213" y="1663129"/>
            <a:ext cx="3836112" cy="395382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19223" y="6268720"/>
            <a:ext cx="26538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출처 </a:t>
            </a:r>
            <a:r>
              <a:rPr lang="en-US" altLang="ko-KR" sz="900" dirty="0"/>
              <a:t>- </a:t>
            </a:r>
            <a:r>
              <a:rPr lang="ko-KR" altLang="en-US" sz="900" dirty="0" err="1"/>
              <a:t>와이즈앱</a:t>
            </a:r>
            <a:endParaRPr lang="ko-KR" altLang="en-US" sz="900" dirty="0"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0DE3E2DB-08AB-4E3B-97CE-97ECCB3CB7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119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11"/>
    </mc:Choice>
    <mc:Fallback>
      <p:transition spd="slow" advTm="6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400" b="1" kern="0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주제선정</a:t>
            </a:r>
            <a:endParaRPr lang="ko-KR" altLang="en-US" sz="2400" b="1" kern="0" dirty="0">
              <a:solidFill>
                <a:prstClr val="black">
                  <a:lumMod val="75000"/>
                  <a:lumOff val="25000"/>
                </a:prst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776FBA-1598-4BBF-A18D-5DE2DBB2D28F}"/>
              </a:ext>
            </a:extLst>
          </p:cNvPr>
          <p:cNvSpPr/>
          <p:nvPr/>
        </p:nvSpPr>
        <p:spPr>
          <a:xfrm>
            <a:off x="343559" y="1066293"/>
            <a:ext cx="11621379" cy="5567098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dirty="0">
              <a:solidFill>
                <a:srgbClr val="A2959E"/>
              </a:solidFill>
            </a:endParaRPr>
          </a:p>
        </p:txBody>
      </p:sp>
      <p:pic>
        <p:nvPicPr>
          <p:cNvPr id="224" name="그림 223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82" name="TextBox 81"/>
          <p:cNvSpPr txBox="1"/>
          <p:nvPr/>
        </p:nvSpPr>
        <p:spPr>
          <a:xfrm>
            <a:off x="5567423" y="1777921"/>
            <a:ext cx="434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8287" y="1956472"/>
            <a:ext cx="847625" cy="91717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5190" y="3449708"/>
            <a:ext cx="1036247" cy="1011217"/>
          </a:xfrm>
          <a:prstGeom prst="rect">
            <a:avLst/>
          </a:prstGeom>
        </p:spPr>
      </p:pic>
      <p:pic>
        <p:nvPicPr>
          <p:cNvPr id="78" name="그림 7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2964" y="3227617"/>
            <a:ext cx="1455401" cy="1455401"/>
          </a:xfrm>
          <a:prstGeom prst="rect">
            <a:avLst/>
          </a:prstGeom>
        </p:spPr>
      </p:pic>
      <p:pic>
        <p:nvPicPr>
          <p:cNvPr id="79" name="그림 7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55190" y="1920569"/>
            <a:ext cx="1008435" cy="917174"/>
          </a:xfrm>
          <a:prstGeom prst="rect">
            <a:avLst/>
          </a:prstGeom>
        </p:spPr>
      </p:pic>
      <p:sp>
        <p:nvSpPr>
          <p:cNvPr id="80" name="TextBox 79"/>
          <p:cNvSpPr txBox="1"/>
          <p:nvPr/>
        </p:nvSpPr>
        <p:spPr>
          <a:xfrm>
            <a:off x="2768277" y="5072890"/>
            <a:ext cx="6655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/>
              <a:t>모두 일반인 기준의 길 찾기 서비스 제공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425586CB-79CB-421D-BD6A-78A6F8AE47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096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51"/>
    </mc:Choice>
    <mc:Fallback>
      <p:transition spd="slow" advTm="21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차별성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776FBA-1598-4BBF-A18D-5DE2DBB2D28F}"/>
              </a:ext>
            </a:extLst>
          </p:cNvPr>
          <p:cNvSpPr/>
          <p:nvPr/>
        </p:nvSpPr>
        <p:spPr>
          <a:xfrm>
            <a:off x="343559" y="1066293"/>
            <a:ext cx="11621379" cy="5567098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dirty="0">
              <a:solidFill>
                <a:srgbClr val="A2959E"/>
              </a:solidFill>
            </a:endParaRPr>
          </a:p>
        </p:txBody>
      </p:sp>
      <p:pic>
        <p:nvPicPr>
          <p:cNvPr id="224" name="그림 223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82" name="TextBox 81"/>
          <p:cNvSpPr txBox="1"/>
          <p:nvPr/>
        </p:nvSpPr>
        <p:spPr>
          <a:xfrm>
            <a:off x="5567423" y="1777921"/>
            <a:ext cx="434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991" y="1586843"/>
            <a:ext cx="4276725" cy="39147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12424" y="5733521"/>
            <a:ext cx="458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국내 어플리케이션 </a:t>
            </a:r>
            <a:r>
              <a:rPr lang="ko-KR" altLang="en-US" b="1" dirty="0" err="1"/>
              <a:t>카카오맵</a:t>
            </a:r>
            <a:endParaRPr lang="ko-KR" alt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7348566" y="2314768"/>
            <a:ext cx="37270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나눔스퀘어 Light"/>
              </a:rPr>
              <a:t>경로 서비스가 지하철에 한정되어 있음</a:t>
            </a:r>
            <a:endParaRPr lang="en-US" altLang="ko-KR" sz="2400" b="1" dirty="0">
              <a:latin typeface="나눔스퀘어 Light"/>
            </a:endParaRPr>
          </a:p>
          <a:p>
            <a:pPr algn="ctr"/>
            <a:endParaRPr lang="en-US" altLang="ko-KR" sz="2400" b="1" dirty="0">
              <a:latin typeface="나눔스퀘어 Light"/>
            </a:endParaRPr>
          </a:p>
          <a:p>
            <a:pPr algn="ctr"/>
            <a:endParaRPr lang="en-US" altLang="ko-KR" sz="2400" b="1" dirty="0">
              <a:latin typeface="나눔스퀘어 Light"/>
            </a:endParaRPr>
          </a:p>
          <a:p>
            <a:pPr algn="ctr"/>
            <a:endParaRPr lang="en-US" altLang="ko-KR" sz="2400" b="1" dirty="0">
              <a:latin typeface="나눔스퀘어 Light"/>
            </a:endParaRPr>
          </a:p>
          <a:p>
            <a:pPr algn="ctr"/>
            <a:r>
              <a:rPr lang="ko-KR" altLang="en-US" sz="2400" b="1" dirty="0">
                <a:latin typeface="나눔스퀘어 Light"/>
              </a:rPr>
              <a:t>목발</a:t>
            </a:r>
            <a:r>
              <a:rPr lang="en-US" altLang="ko-KR" sz="2400" b="1" dirty="0">
                <a:latin typeface="나눔스퀘어 Light"/>
              </a:rPr>
              <a:t>, </a:t>
            </a:r>
            <a:r>
              <a:rPr lang="ko-KR" altLang="en-US" sz="2400" b="1" dirty="0">
                <a:latin typeface="나눔스퀘어 Light"/>
              </a:rPr>
              <a:t>휠체어를 이용할 때 이동 중 휴대폰 사용이 불편함</a:t>
            </a:r>
          </a:p>
        </p:txBody>
      </p:sp>
      <p:sp>
        <p:nvSpPr>
          <p:cNvPr id="5" name="&quot;없음&quot; 기호 4"/>
          <p:cNvSpPr/>
          <p:nvPr/>
        </p:nvSpPr>
        <p:spPr>
          <a:xfrm>
            <a:off x="6897153" y="2357159"/>
            <a:ext cx="451413" cy="480200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0" name="&quot;없음&quot; 기호 79"/>
          <p:cNvSpPr/>
          <p:nvPr/>
        </p:nvSpPr>
        <p:spPr>
          <a:xfrm>
            <a:off x="6897152" y="4150222"/>
            <a:ext cx="451413" cy="480200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92023F05-A5A8-4EA1-B13A-B75B15726A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745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30"/>
    </mc:Choice>
    <mc:Fallback>
      <p:transition spd="slow" advTm="25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차별성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776FBA-1598-4BBF-A18D-5DE2DBB2D28F}"/>
              </a:ext>
            </a:extLst>
          </p:cNvPr>
          <p:cNvSpPr/>
          <p:nvPr/>
        </p:nvSpPr>
        <p:spPr>
          <a:xfrm>
            <a:off x="343559" y="1066293"/>
            <a:ext cx="11621379" cy="5567098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dirty="0">
              <a:solidFill>
                <a:srgbClr val="A2959E"/>
              </a:solidFill>
            </a:endParaRPr>
          </a:p>
        </p:txBody>
      </p:sp>
      <p:pic>
        <p:nvPicPr>
          <p:cNvPr id="224" name="그림 223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82" name="TextBox 81"/>
          <p:cNvSpPr txBox="1"/>
          <p:nvPr/>
        </p:nvSpPr>
        <p:spPr>
          <a:xfrm>
            <a:off x="5567423" y="1777921"/>
            <a:ext cx="434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131" y="1999549"/>
            <a:ext cx="5250830" cy="2953592"/>
          </a:xfrm>
          <a:prstGeom prst="rect">
            <a:avLst/>
          </a:prstGeom>
        </p:spPr>
      </p:pic>
      <p:sp>
        <p:nvSpPr>
          <p:cNvPr id="78" name="TextBox 77"/>
          <p:cNvSpPr txBox="1"/>
          <p:nvPr/>
        </p:nvSpPr>
        <p:spPr>
          <a:xfrm>
            <a:off x="1570673" y="5423934"/>
            <a:ext cx="458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헝가리 어플리케이션 </a:t>
            </a:r>
            <a:r>
              <a:rPr lang="en-US" altLang="ko-KR" b="1" dirty="0"/>
              <a:t>route4U</a:t>
            </a:r>
            <a:endParaRPr lang="ko-KR" alt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7349924" y="2106595"/>
            <a:ext cx="428263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나눔스퀘어 Light"/>
              </a:rPr>
              <a:t>헝가리내에서만 사용가능</a:t>
            </a:r>
            <a:endParaRPr lang="en-US" altLang="ko-KR" sz="2400" b="1" dirty="0">
              <a:latin typeface="나눔스퀘어 Light"/>
            </a:endParaRPr>
          </a:p>
          <a:p>
            <a:pPr algn="ctr"/>
            <a:endParaRPr lang="en-US" altLang="ko-KR" sz="2000" b="1" dirty="0">
              <a:latin typeface="나눔스퀘어 Light"/>
            </a:endParaRPr>
          </a:p>
          <a:p>
            <a:pPr algn="ctr"/>
            <a:endParaRPr lang="en-US" altLang="ko-KR" sz="2400" b="1" dirty="0">
              <a:latin typeface="나눔스퀘어 Light"/>
            </a:endParaRPr>
          </a:p>
          <a:p>
            <a:pPr algn="ctr"/>
            <a:r>
              <a:rPr lang="ko-KR" altLang="en-US" sz="2400" b="1" dirty="0">
                <a:latin typeface="나눔스퀘어 Light"/>
              </a:rPr>
              <a:t>참여형식으로 초기자본없이 개발이 </a:t>
            </a:r>
            <a:r>
              <a:rPr lang="ko-KR" altLang="en-US" sz="2400" b="1" dirty="0" err="1">
                <a:latin typeface="나눔스퀘어 Light"/>
              </a:rPr>
              <a:t>힘듬</a:t>
            </a:r>
            <a:endParaRPr lang="en-US" altLang="ko-KR" sz="2400" b="1" dirty="0">
              <a:latin typeface="나눔스퀘어 Light"/>
            </a:endParaRPr>
          </a:p>
          <a:p>
            <a:pPr algn="ctr"/>
            <a:endParaRPr lang="en-US" altLang="ko-KR" sz="2400" b="1" dirty="0">
              <a:latin typeface="나눔스퀘어 Light"/>
            </a:endParaRPr>
          </a:p>
          <a:p>
            <a:pPr algn="ctr"/>
            <a:r>
              <a:rPr lang="ko-KR" altLang="en-US" sz="2400" b="1" dirty="0">
                <a:latin typeface="나눔스퀘어 Light"/>
              </a:rPr>
              <a:t>참여율이 낮은 지역은 데이터가 없음</a:t>
            </a:r>
            <a:endParaRPr lang="en-US" altLang="ko-KR" sz="2400" b="1" dirty="0">
              <a:latin typeface="나눔스퀘어 Light"/>
            </a:endParaRPr>
          </a:p>
        </p:txBody>
      </p:sp>
      <p:sp>
        <p:nvSpPr>
          <p:cNvPr id="79" name="&quot;없음&quot; 기호 78"/>
          <p:cNvSpPr/>
          <p:nvPr/>
        </p:nvSpPr>
        <p:spPr>
          <a:xfrm>
            <a:off x="6898508" y="2115499"/>
            <a:ext cx="451413" cy="480200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0" name="&quot;없음&quot; 기호 79"/>
          <p:cNvSpPr/>
          <p:nvPr/>
        </p:nvSpPr>
        <p:spPr>
          <a:xfrm>
            <a:off x="6898510" y="3257029"/>
            <a:ext cx="451413" cy="480200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1" name="&quot;없음&quot; 기호 80"/>
          <p:cNvSpPr/>
          <p:nvPr/>
        </p:nvSpPr>
        <p:spPr>
          <a:xfrm>
            <a:off x="6898509" y="4323844"/>
            <a:ext cx="451413" cy="480200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C5E79FB3-8627-4AF5-9CD7-6D3C863F60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99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46"/>
    </mc:Choice>
    <mc:Fallback>
      <p:transition spd="slow" advTm="19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주요기능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776FBA-1598-4BBF-A18D-5DE2DBB2D28F}"/>
              </a:ext>
            </a:extLst>
          </p:cNvPr>
          <p:cNvSpPr/>
          <p:nvPr/>
        </p:nvSpPr>
        <p:spPr>
          <a:xfrm>
            <a:off x="343559" y="1066293"/>
            <a:ext cx="11621379" cy="5567098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dirty="0">
              <a:solidFill>
                <a:srgbClr val="A2959E"/>
              </a:solidFill>
            </a:endParaRPr>
          </a:p>
        </p:txBody>
      </p:sp>
      <p:pic>
        <p:nvPicPr>
          <p:cNvPr id="224" name="그림 223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82" name="TextBox 81"/>
          <p:cNvSpPr txBox="1"/>
          <p:nvPr/>
        </p:nvSpPr>
        <p:spPr>
          <a:xfrm>
            <a:off x="5567423" y="1777921"/>
            <a:ext cx="434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1088020" y="2974691"/>
            <a:ext cx="9664861" cy="11574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037144" y="2383564"/>
            <a:ext cx="3067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나눔스퀘어 Light"/>
              </a:rPr>
              <a:t>경사도 기반 길 찾기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798020" y="2383563"/>
            <a:ext cx="29380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나눔스퀘어 Light"/>
              </a:rPr>
              <a:t>길안내 </a:t>
            </a:r>
            <a:r>
              <a:rPr lang="en-US" altLang="ko-KR" sz="2400" b="1" dirty="0">
                <a:latin typeface="나눔스퀘어 Light"/>
              </a:rPr>
              <a:t>TTS</a:t>
            </a:r>
            <a:r>
              <a:rPr lang="ko-KR" altLang="en-US" sz="2400" b="1" dirty="0">
                <a:latin typeface="나눔스퀘어 Light"/>
              </a:rPr>
              <a:t>서비스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66754" y="3368230"/>
            <a:ext cx="37849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 Light"/>
              </a:rPr>
              <a:t>휠체어</a:t>
            </a:r>
            <a:r>
              <a:rPr lang="en-US" altLang="ko-KR" dirty="0">
                <a:latin typeface="나눔스퀘어 Light"/>
              </a:rPr>
              <a:t>, </a:t>
            </a:r>
            <a:r>
              <a:rPr lang="ko-KR" altLang="en-US" dirty="0">
                <a:latin typeface="나눔스퀘어 Light"/>
              </a:rPr>
              <a:t>목발</a:t>
            </a:r>
            <a:r>
              <a:rPr lang="en-US" altLang="ko-KR" dirty="0">
                <a:latin typeface="나눔스퀘어 Light"/>
              </a:rPr>
              <a:t> </a:t>
            </a:r>
            <a:r>
              <a:rPr lang="ko-KR" altLang="en-US" dirty="0">
                <a:latin typeface="나눔스퀘어 Light"/>
              </a:rPr>
              <a:t>등 적정 경사도를 설정하여 설정 경사도 이하 길 찾기 서비스 제공</a:t>
            </a:r>
            <a:endParaRPr lang="en-US" altLang="ko-KR" dirty="0">
              <a:latin typeface="나눔스퀘어 Light"/>
            </a:endParaRPr>
          </a:p>
          <a:p>
            <a:pPr algn="ctr"/>
            <a:endParaRPr lang="en-US" altLang="ko-KR" dirty="0">
              <a:latin typeface="나눔스퀘어 Light"/>
            </a:endParaRPr>
          </a:p>
          <a:p>
            <a:pPr algn="ctr"/>
            <a:r>
              <a:rPr lang="ko-KR" altLang="en-US" dirty="0">
                <a:latin typeface="나눔스퀘어 Light"/>
              </a:rPr>
              <a:t>모든 경로가 경사도 초과 루트를 갖는다면 가장 가중치가 적은 </a:t>
            </a:r>
            <a:r>
              <a:rPr lang="ko-KR" altLang="en-US" dirty="0" err="1">
                <a:latin typeface="나눔스퀘어 Light"/>
              </a:rPr>
              <a:t>경로서비스</a:t>
            </a:r>
            <a:r>
              <a:rPr lang="ko-KR" altLang="en-US" dirty="0">
                <a:latin typeface="나눔스퀘어 Light"/>
              </a:rPr>
              <a:t> 제공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66989" y="3347960"/>
            <a:ext cx="3634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 Light"/>
              </a:rPr>
              <a:t>수시로 핸드폰을 사용 못하는 사람들을 위해 경로가 바뀌는 </a:t>
            </a:r>
            <a:r>
              <a:rPr lang="en-US" altLang="ko-KR" dirty="0">
                <a:latin typeface="나눔스퀘어 Light"/>
              </a:rPr>
              <a:t>POINT</a:t>
            </a:r>
            <a:r>
              <a:rPr lang="ko-KR" altLang="en-US" dirty="0">
                <a:latin typeface="나눔스퀘어 Light"/>
              </a:rPr>
              <a:t>마다 </a:t>
            </a:r>
            <a:r>
              <a:rPr lang="en-US" altLang="ko-KR" dirty="0">
                <a:latin typeface="나눔스퀘어 Light"/>
              </a:rPr>
              <a:t>TTS</a:t>
            </a:r>
            <a:r>
              <a:rPr lang="ko-KR" altLang="en-US" dirty="0">
                <a:latin typeface="나눔스퀘어 Light"/>
              </a:rPr>
              <a:t>서비스 제공 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FCF226D4-2BA4-4AA9-9C6F-1651974684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1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10"/>
    </mc:Choice>
    <mc:Fallback>
      <p:transition spd="slow" advTm="22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377FB22-E4F4-4915-9EF3-7404D0F231B8}"/>
              </a:ext>
            </a:extLst>
          </p:cNvPr>
          <p:cNvSpPr/>
          <p:nvPr/>
        </p:nvSpPr>
        <p:spPr>
          <a:xfrm>
            <a:off x="285310" y="260299"/>
            <a:ext cx="11621379" cy="5740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25475" lvl="1" latinLnBrk="0">
              <a:defRPr/>
            </a:pPr>
            <a:r>
              <a:rPr lang="en-US" altLang="ko-KR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세부사항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50862B9-1B3D-4D34-B22A-1063F118832B}"/>
              </a:ext>
            </a:extLst>
          </p:cNvPr>
          <p:cNvCxnSpPr>
            <a:cxnSpLocks/>
          </p:cNvCxnSpPr>
          <p:nvPr/>
        </p:nvCxnSpPr>
        <p:spPr>
          <a:xfrm>
            <a:off x="561535" y="606102"/>
            <a:ext cx="0" cy="552450"/>
          </a:xfrm>
          <a:prstGeom prst="line">
            <a:avLst/>
          </a:prstGeom>
          <a:ln w="22225">
            <a:solidFill>
              <a:srgbClr val="762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66B1455-A41F-4707-99F8-BB471F9DA2EC}"/>
              </a:ext>
            </a:extLst>
          </p:cNvPr>
          <p:cNvGrpSpPr/>
          <p:nvPr/>
        </p:nvGrpSpPr>
        <p:grpSpPr>
          <a:xfrm>
            <a:off x="544512" y="758805"/>
            <a:ext cx="348460" cy="102162"/>
            <a:chOff x="544512" y="758805"/>
            <a:chExt cx="348460" cy="102162"/>
          </a:xfrm>
        </p:grpSpPr>
        <p:sp>
          <p:nvSpPr>
            <p:cNvPr id="13" name="순서도: 판단 12">
              <a:extLst>
                <a:ext uri="{FF2B5EF4-FFF2-40B4-BE49-F238E27FC236}">
                  <a16:creationId xmlns:a16="http://schemas.microsoft.com/office/drawing/2014/main" id="{904F94FD-4022-44DA-AA9B-74A0E9F59E74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80EC2166-BE1F-408E-815F-9069B04BDC0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C3C688-C8CB-4C00-BE9E-A5D06C696923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0FD29890-D39F-4110-86F2-2B429BA17DE3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BD71CD97-EC3D-4FE2-9939-07FE494A17AF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6E610D11-1AAA-41B0-835B-937ABD0733BE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E1EB85B-A52E-4135-BEE8-80DD6711D6E3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ABFF847F-3902-4E76-BCAB-EB4ACF527B9B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087FA7A5-C490-4E98-8680-298E3D5983E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4CA8C80-0C3A-47B2-9A65-5C7AAB7BCEC8}"/>
              </a:ext>
            </a:extLst>
          </p:cNvPr>
          <p:cNvGrpSpPr/>
          <p:nvPr/>
        </p:nvGrpSpPr>
        <p:grpSpPr>
          <a:xfrm rot="541014" flipH="1">
            <a:off x="325588" y="688931"/>
            <a:ext cx="250489" cy="73439"/>
            <a:chOff x="544512" y="758805"/>
            <a:chExt cx="348460" cy="102162"/>
          </a:xfrm>
        </p:grpSpPr>
        <p:sp>
          <p:nvSpPr>
            <p:cNvPr id="24" name="순서도: 판단 12">
              <a:extLst>
                <a:ext uri="{FF2B5EF4-FFF2-40B4-BE49-F238E27FC236}">
                  <a16:creationId xmlns:a16="http://schemas.microsoft.com/office/drawing/2014/main" id="{848B5177-EEE6-46D6-8D57-A7BC5C734AC2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B613DC66-623B-4BEA-829E-85FF6D4683C1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F1FF8BAF-7159-4281-BA55-DD097088DE7A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3EA71CE5-D94D-464E-B86D-9558FD6C55DD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AC1407FB-5A1B-4FBC-92CA-0878FA3B26DE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1C3BDE2-82AE-4E01-91F5-9D37C7CC7B68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CE1AC30-6389-4119-B95A-A4CBF01987D1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D1C5A7D1-360E-4C5C-A10F-8A108349F009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EA5825B0-9109-4DAF-9A4A-99E4F8538E31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EB45DD8-9A91-409E-94A8-21AB39EE0F9C}"/>
              </a:ext>
            </a:extLst>
          </p:cNvPr>
          <p:cNvGrpSpPr/>
          <p:nvPr/>
        </p:nvGrpSpPr>
        <p:grpSpPr>
          <a:xfrm>
            <a:off x="191965" y="-958"/>
            <a:ext cx="739140" cy="739140"/>
            <a:chOff x="191965" y="-958"/>
            <a:chExt cx="739140" cy="739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별: 꼭짓점 16개 7">
              <a:extLst>
                <a:ext uri="{FF2B5EF4-FFF2-40B4-BE49-F238E27FC236}">
                  <a16:creationId xmlns:a16="http://schemas.microsoft.com/office/drawing/2014/main" id="{F100AEED-AEF9-4558-8262-058F208B032A}"/>
                </a:ext>
              </a:extLst>
            </p:cNvPr>
            <p:cNvSpPr/>
            <p:nvPr/>
          </p:nvSpPr>
          <p:spPr>
            <a:xfrm>
              <a:off x="191965" y="-958"/>
              <a:ext cx="739140" cy="739140"/>
            </a:xfrm>
            <a:prstGeom prst="star16">
              <a:avLst>
                <a:gd name="adj" fmla="val 423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FB9A8F2-BAB3-4655-999D-2BC8DC438083}"/>
                </a:ext>
              </a:extLst>
            </p:cNvPr>
            <p:cNvSpPr/>
            <p:nvPr/>
          </p:nvSpPr>
          <p:spPr>
            <a:xfrm>
              <a:off x="285310" y="92387"/>
              <a:ext cx="552450" cy="552450"/>
            </a:xfrm>
            <a:prstGeom prst="ellipse">
              <a:avLst/>
            </a:prstGeom>
            <a:pattFill prst="openDmnd">
              <a:fgClr>
                <a:srgbClr val="A47D00"/>
              </a:fgClr>
              <a:bgClr>
                <a:srgbClr val="993300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1077A47-45F6-4029-94DE-3BA601879B7D}"/>
              </a:ext>
            </a:extLst>
          </p:cNvPr>
          <p:cNvGrpSpPr/>
          <p:nvPr/>
        </p:nvGrpSpPr>
        <p:grpSpPr>
          <a:xfrm flipH="1">
            <a:off x="213277" y="827473"/>
            <a:ext cx="366823" cy="107546"/>
            <a:chOff x="544512" y="758805"/>
            <a:chExt cx="348460" cy="102162"/>
          </a:xfrm>
        </p:grpSpPr>
        <p:sp>
          <p:nvSpPr>
            <p:cNvPr id="34" name="순서도: 판단 12">
              <a:extLst>
                <a:ext uri="{FF2B5EF4-FFF2-40B4-BE49-F238E27FC236}">
                  <a16:creationId xmlns:a16="http://schemas.microsoft.com/office/drawing/2014/main" id="{62F0BE3E-2712-4716-8830-9B1C02EFD381}"/>
                </a:ext>
              </a:extLst>
            </p:cNvPr>
            <p:cNvSpPr/>
            <p:nvPr/>
          </p:nvSpPr>
          <p:spPr>
            <a:xfrm rot="20834999">
              <a:off x="544512" y="758805"/>
              <a:ext cx="348460" cy="102162"/>
            </a:xfrm>
            <a:custGeom>
              <a:avLst/>
              <a:gdLst>
                <a:gd name="connsiteX0" fmla="*/ 0 w 10000"/>
                <a:gd name="connsiteY0" fmla="*/ 5000 h 10000"/>
                <a:gd name="connsiteX1" fmla="*/ 5000 w 10000"/>
                <a:gd name="connsiteY1" fmla="*/ 0 h 10000"/>
                <a:gd name="connsiteX2" fmla="*/ 10000 w 10000"/>
                <a:gd name="connsiteY2" fmla="*/ 5000 h 10000"/>
                <a:gd name="connsiteX3" fmla="*/ 5000 w 10000"/>
                <a:gd name="connsiteY3" fmla="*/ 10000 h 10000"/>
                <a:gd name="connsiteX4" fmla="*/ 0 w 10000"/>
                <a:gd name="connsiteY4" fmla="*/ 5000 h 10000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  <a:gd name="connsiteX0" fmla="*/ 0 w 10000"/>
                <a:gd name="connsiteY0" fmla="*/ 5072 h 10072"/>
                <a:gd name="connsiteX1" fmla="*/ 5000 w 10000"/>
                <a:gd name="connsiteY1" fmla="*/ 72 h 10072"/>
                <a:gd name="connsiteX2" fmla="*/ 10000 w 10000"/>
                <a:gd name="connsiteY2" fmla="*/ 5072 h 10072"/>
                <a:gd name="connsiteX3" fmla="*/ 5000 w 10000"/>
                <a:gd name="connsiteY3" fmla="*/ 10072 h 10072"/>
                <a:gd name="connsiteX4" fmla="*/ 0 w 10000"/>
                <a:gd name="connsiteY4" fmla="*/ 5072 h 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72">
                  <a:moveTo>
                    <a:pt x="0" y="5072"/>
                  </a:moveTo>
                  <a:cubicBezTo>
                    <a:pt x="1667" y="3405"/>
                    <a:pt x="2938" y="577"/>
                    <a:pt x="5000" y="72"/>
                  </a:cubicBezTo>
                  <a:cubicBezTo>
                    <a:pt x="7344" y="-586"/>
                    <a:pt x="8333" y="3405"/>
                    <a:pt x="10000" y="5072"/>
                  </a:cubicBezTo>
                  <a:cubicBezTo>
                    <a:pt x="8333" y="6739"/>
                    <a:pt x="7062" y="9955"/>
                    <a:pt x="5000" y="10072"/>
                  </a:cubicBezTo>
                  <a:cubicBezTo>
                    <a:pt x="2825" y="9955"/>
                    <a:pt x="1667" y="6739"/>
                    <a:pt x="0" y="50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93300">
                    <a:shade val="30000"/>
                    <a:satMod val="115000"/>
                  </a:srgbClr>
                </a:gs>
                <a:gs pos="50000">
                  <a:srgbClr val="993300">
                    <a:shade val="67500"/>
                    <a:satMod val="115000"/>
                  </a:srgbClr>
                </a:gs>
                <a:gs pos="100000">
                  <a:srgbClr val="993300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3FF6C1A0-C434-4C05-83C2-5A51EE64E33E}"/>
                </a:ext>
              </a:extLst>
            </p:cNvPr>
            <p:cNvSpPr/>
            <p:nvPr/>
          </p:nvSpPr>
          <p:spPr>
            <a:xfrm>
              <a:off x="561975" y="776288"/>
              <a:ext cx="311944" cy="64293"/>
            </a:xfrm>
            <a:custGeom>
              <a:avLst/>
              <a:gdLst>
                <a:gd name="connsiteX0" fmla="*/ 0 w 311944"/>
                <a:gd name="connsiteY0" fmla="*/ 64293 h 64293"/>
                <a:gd name="connsiteX1" fmla="*/ 130969 w 311944"/>
                <a:gd name="connsiteY1" fmla="*/ 42862 h 64293"/>
                <a:gd name="connsiteX2" fmla="*/ 311944 w 311944"/>
                <a:gd name="connsiteY2" fmla="*/ 0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1944" h="64293">
                  <a:moveTo>
                    <a:pt x="0" y="64293"/>
                  </a:moveTo>
                  <a:cubicBezTo>
                    <a:pt x="39489" y="58935"/>
                    <a:pt x="78978" y="53577"/>
                    <a:pt x="130969" y="42862"/>
                  </a:cubicBezTo>
                  <a:cubicBezTo>
                    <a:pt x="182960" y="32147"/>
                    <a:pt x="247452" y="16073"/>
                    <a:pt x="311944" y="0"/>
                  </a:cubicBez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477B5A8D-1D1A-4091-BE66-C953F5D17070}"/>
                </a:ext>
              </a:extLst>
            </p:cNvPr>
            <p:cNvSpPr/>
            <p:nvPr/>
          </p:nvSpPr>
          <p:spPr>
            <a:xfrm>
              <a:off x="645319" y="783431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9BFDE55E-B3ED-455C-B8D1-BCBBC4757B6A}"/>
                </a:ext>
              </a:extLst>
            </p:cNvPr>
            <p:cNvSpPr/>
            <p:nvPr/>
          </p:nvSpPr>
          <p:spPr>
            <a:xfrm>
              <a:off x="697405" y="776288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D1851F38-1484-49A7-A479-2C41FC39A776}"/>
                </a:ext>
              </a:extLst>
            </p:cNvPr>
            <p:cNvSpPr/>
            <p:nvPr/>
          </p:nvSpPr>
          <p:spPr>
            <a:xfrm>
              <a:off x="749491" y="769145"/>
              <a:ext cx="33337" cy="38100"/>
            </a:xfrm>
            <a:custGeom>
              <a:avLst/>
              <a:gdLst>
                <a:gd name="connsiteX0" fmla="*/ 0 w 33337"/>
                <a:gd name="connsiteY0" fmla="*/ 38100 h 38100"/>
                <a:gd name="connsiteX1" fmla="*/ 33337 w 33337"/>
                <a:gd name="connsiteY1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337" h="38100">
                  <a:moveTo>
                    <a:pt x="0" y="38100"/>
                  </a:moveTo>
                  <a:lnTo>
                    <a:pt x="33337" y="0"/>
                  </a:lnTo>
                </a:path>
              </a:pathLst>
            </a:custGeom>
            <a:noFill/>
            <a:ln w="6350">
              <a:solidFill>
                <a:srgbClr val="602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1520A099-463D-40F6-9201-30FA38B74375}"/>
                </a:ext>
              </a:extLst>
            </p:cNvPr>
            <p:cNvGrpSpPr/>
            <p:nvPr/>
          </p:nvGrpSpPr>
          <p:grpSpPr>
            <a:xfrm rot="9701792" flipH="1">
              <a:off x="648764" y="805520"/>
              <a:ext cx="137509" cy="52386"/>
              <a:chOff x="797719" y="921545"/>
              <a:chExt cx="137509" cy="52386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0ADB9D72-5C5D-4291-A433-BFA597D71E34}"/>
                  </a:ext>
                </a:extLst>
              </p:cNvPr>
              <p:cNvSpPr/>
              <p:nvPr/>
            </p:nvSpPr>
            <p:spPr>
              <a:xfrm>
                <a:off x="797719" y="9358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62EA2EE4-7991-4661-AA49-B288A38A5B13}"/>
                  </a:ext>
                </a:extLst>
              </p:cNvPr>
              <p:cNvSpPr/>
              <p:nvPr/>
            </p:nvSpPr>
            <p:spPr>
              <a:xfrm>
                <a:off x="849805" y="9286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A960C23C-B8EF-447E-AF31-1A51C613E845}"/>
                  </a:ext>
                </a:extLst>
              </p:cNvPr>
              <p:cNvSpPr/>
              <p:nvPr/>
            </p:nvSpPr>
            <p:spPr>
              <a:xfrm>
                <a:off x="901891" y="9215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C04D846-0E0C-48EF-A1C0-125C1EC7043E}"/>
              </a:ext>
            </a:extLst>
          </p:cNvPr>
          <p:cNvGrpSpPr/>
          <p:nvPr/>
        </p:nvGrpSpPr>
        <p:grpSpPr>
          <a:xfrm>
            <a:off x="535209" y="458271"/>
            <a:ext cx="438987" cy="688652"/>
            <a:chOff x="1690565" y="1396042"/>
            <a:chExt cx="739140" cy="115951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66921D1-E842-4D07-8BA3-D9292701644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135" y="2003102"/>
              <a:ext cx="0" cy="552450"/>
            </a:xfrm>
            <a:prstGeom prst="line">
              <a:avLst/>
            </a:prstGeom>
            <a:ln w="22225">
              <a:solidFill>
                <a:srgbClr val="7627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96ADC-CA8D-469B-B6BA-01C8699032F3}"/>
                </a:ext>
              </a:extLst>
            </p:cNvPr>
            <p:cNvGrpSpPr/>
            <p:nvPr/>
          </p:nvGrpSpPr>
          <p:grpSpPr>
            <a:xfrm>
              <a:off x="2043112" y="2155805"/>
              <a:ext cx="348460" cy="102162"/>
              <a:chOff x="544512" y="758805"/>
              <a:chExt cx="348460" cy="102162"/>
            </a:xfrm>
          </p:grpSpPr>
          <p:sp>
            <p:nvSpPr>
              <p:cNvPr id="45" name="순서도: 판단 12">
                <a:extLst>
                  <a:ext uri="{FF2B5EF4-FFF2-40B4-BE49-F238E27FC236}">
                    <a16:creationId xmlns:a16="http://schemas.microsoft.com/office/drawing/2014/main" id="{F49A8CC9-A658-4898-A9F1-5BF8D4C8705F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A240F81A-EC55-4CB5-9439-F15F8F5B5738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91363627-F14B-4EF8-9A6D-74AF1DA8695B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C0CFFF5E-036C-4E70-ACF2-8742FC2A09D1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A483B5D-D00C-46DB-8CDA-05B25798B8D9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F9E83A-819A-4394-9ECC-00A3BD9BF1C6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399B86BA-00C1-49D4-8BF5-708712070F57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A8A98566-1023-4240-941F-DD3B2D739487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2F9E7EA2-7664-4A6E-A78E-C77A6E267827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74E67EB-E7D8-4830-A7FB-84A379315D39}"/>
                </a:ext>
              </a:extLst>
            </p:cNvPr>
            <p:cNvGrpSpPr/>
            <p:nvPr/>
          </p:nvGrpSpPr>
          <p:grpSpPr>
            <a:xfrm rot="541014" flipH="1">
              <a:off x="1824188" y="2085931"/>
              <a:ext cx="250489" cy="73439"/>
              <a:chOff x="544512" y="758805"/>
              <a:chExt cx="348460" cy="102162"/>
            </a:xfrm>
          </p:grpSpPr>
          <p:sp>
            <p:nvSpPr>
              <p:cNvPr id="55" name="순서도: 판단 12">
                <a:extLst>
                  <a:ext uri="{FF2B5EF4-FFF2-40B4-BE49-F238E27FC236}">
                    <a16:creationId xmlns:a16="http://schemas.microsoft.com/office/drawing/2014/main" id="{3F3A1808-B419-4B7D-AFD1-0589166E922A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자유형: 도형 55">
                <a:extLst>
                  <a:ext uri="{FF2B5EF4-FFF2-40B4-BE49-F238E27FC236}">
                    <a16:creationId xmlns:a16="http://schemas.microsoft.com/office/drawing/2014/main" id="{2F3BC621-6F4E-43A5-84E5-E8C3FB9F1080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40757FA1-A6A4-441D-8DD4-5E4E101308C3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1B1831C5-0EB8-4F2D-8488-A75D5630B527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자유형: 도형 58">
                <a:extLst>
                  <a:ext uri="{FF2B5EF4-FFF2-40B4-BE49-F238E27FC236}">
                    <a16:creationId xmlns:a16="http://schemas.microsoft.com/office/drawing/2014/main" id="{7D300921-19A2-4006-8485-D8DF71F85C4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773075FD-267D-49C4-9768-96C6A943F3D4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54625BDF-28AB-42F5-8F7A-45922C6C50C0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1B691D19-7172-4BF1-8837-342377305D2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1427DEA8-0CCA-4021-8F56-BF8C20FC4D4D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EDDF13A-432C-4DC4-9825-257FA22F6D23}"/>
                </a:ext>
              </a:extLst>
            </p:cNvPr>
            <p:cNvGrpSpPr/>
            <p:nvPr/>
          </p:nvGrpSpPr>
          <p:grpSpPr>
            <a:xfrm>
              <a:off x="1690565" y="1396042"/>
              <a:ext cx="739140" cy="739140"/>
              <a:chOff x="191965" y="-958"/>
              <a:chExt cx="739140" cy="73914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별: 꼭짓점 16개 64">
                <a:extLst>
                  <a:ext uri="{FF2B5EF4-FFF2-40B4-BE49-F238E27FC236}">
                    <a16:creationId xmlns:a16="http://schemas.microsoft.com/office/drawing/2014/main" id="{E7684798-47CD-4107-9D33-7BB4A6D9AE9D}"/>
                  </a:ext>
                </a:extLst>
              </p:cNvPr>
              <p:cNvSpPr/>
              <p:nvPr/>
            </p:nvSpPr>
            <p:spPr>
              <a:xfrm>
                <a:off x="191965" y="-958"/>
                <a:ext cx="739140" cy="739140"/>
              </a:xfrm>
              <a:prstGeom prst="star16">
                <a:avLst>
                  <a:gd name="adj" fmla="val 4233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CE65F4D7-AA9D-4B4B-A8D0-F742C3E1D55F}"/>
                  </a:ext>
                </a:extLst>
              </p:cNvPr>
              <p:cNvSpPr/>
              <p:nvPr/>
            </p:nvSpPr>
            <p:spPr>
              <a:xfrm>
                <a:off x="285310" y="92387"/>
                <a:ext cx="552450" cy="552450"/>
              </a:xfrm>
              <a:prstGeom prst="ellipse">
                <a:avLst/>
              </a:prstGeom>
              <a:pattFill prst="openDmnd">
                <a:fgClr>
                  <a:srgbClr val="A47D00"/>
                </a:fgClr>
                <a:bgClr>
                  <a:srgbClr val="993300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8556433-E2D2-4AD0-B2B2-19C41E469697}"/>
                </a:ext>
              </a:extLst>
            </p:cNvPr>
            <p:cNvGrpSpPr/>
            <p:nvPr/>
          </p:nvGrpSpPr>
          <p:grpSpPr>
            <a:xfrm flipH="1">
              <a:off x="1711877" y="2224473"/>
              <a:ext cx="366823" cy="107546"/>
              <a:chOff x="544512" y="758805"/>
              <a:chExt cx="348460" cy="102162"/>
            </a:xfrm>
          </p:grpSpPr>
          <p:sp>
            <p:nvSpPr>
              <p:cNvPr id="68" name="순서도: 판단 12">
                <a:extLst>
                  <a:ext uri="{FF2B5EF4-FFF2-40B4-BE49-F238E27FC236}">
                    <a16:creationId xmlns:a16="http://schemas.microsoft.com/office/drawing/2014/main" id="{E1E12D45-30C7-4CB1-9598-8A17234E15C2}"/>
                  </a:ext>
                </a:extLst>
              </p:cNvPr>
              <p:cNvSpPr/>
              <p:nvPr/>
            </p:nvSpPr>
            <p:spPr>
              <a:xfrm rot="20834999">
                <a:off x="544512" y="758805"/>
                <a:ext cx="348460" cy="102162"/>
              </a:xfrm>
              <a:custGeom>
                <a:avLst/>
                <a:gdLst>
                  <a:gd name="connsiteX0" fmla="*/ 0 w 10000"/>
                  <a:gd name="connsiteY0" fmla="*/ 5000 h 10000"/>
                  <a:gd name="connsiteX1" fmla="*/ 5000 w 10000"/>
                  <a:gd name="connsiteY1" fmla="*/ 0 h 10000"/>
                  <a:gd name="connsiteX2" fmla="*/ 10000 w 10000"/>
                  <a:gd name="connsiteY2" fmla="*/ 5000 h 10000"/>
                  <a:gd name="connsiteX3" fmla="*/ 5000 w 10000"/>
                  <a:gd name="connsiteY3" fmla="*/ 10000 h 10000"/>
                  <a:gd name="connsiteX4" fmla="*/ 0 w 10000"/>
                  <a:gd name="connsiteY4" fmla="*/ 5000 h 10000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  <a:gd name="connsiteX0" fmla="*/ 0 w 10000"/>
                  <a:gd name="connsiteY0" fmla="*/ 5072 h 10072"/>
                  <a:gd name="connsiteX1" fmla="*/ 5000 w 10000"/>
                  <a:gd name="connsiteY1" fmla="*/ 72 h 10072"/>
                  <a:gd name="connsiteX2" fmla="*/ 10000 w 10000"/>
                  <a:gd name="connsiteY2" fmla="*/ 5072 h 10072"/>
                  <a:gd name="connsiteX3" fmla="*/ 5000 w 10000"/>
                  <a:gd name="connsiteY3" fmla="*/ 10072 h 10072"/>
                  <a:gd name="connsiteX4" fmla="*/ 0 w 10000"/>
                  <a:gd name="connsiteY4" fmla="*/ 5072 h 10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72">
                    <a:moveTo>
                      <a:pt x="0" y="5072"/>
                    </a:moveTo>
                    <a:cubicBezTo>
                      <a:pt x="1667" y="3405"/>
                      <a:pt x="2938" y="577"/>
                      <a:pt x="5000" y="72"/>
                    </a:cubicBezTo>
                    <a:cubicBezTo>
                      <a:pt x="7344" y="-586"/>
                      <a:pt x="8333" y="3405"/>
                      <a:pt x="10000" y="5072"/>
                    </a:cubicBezTo>
                    <a:cubicBezTo>
                      <a:pt x="8333" y="6739"/>
                      <a:pt x="7062" y="9955"/>
                      <a:pt x="5000" y="10072"/>
                    </a:cubicBezTo>
                    <a:cubicBezTo>
                      <a:pt x="2825" y="9955"/>
                      <a:pt x="1667" y="6739"/>
                      <a:pt x="0" y="507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993300">
                      <a:shade val="30000"/>
                      <a:satMod val="115000"/>
                    </a:srgbClr>
                  </a:gs>
                  <a:gs pos="50000">
                    <a:srgbClr val="993300">
                      <a:shade val="67500"/>
                      <a:satMod val="115000"/>
                    </a:srgbClr>
                  </a:gs>
                  <a:gs pos="100000">
                    <a:srgbClr val="993300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F4B45EDB-81BB-46FD-BB9C-C5B18B0DF2C4}"/>
                  </a:ext>
                </a:extLst>
              </p:cNvPr>
              <p:cNvSpPr/>
              <p:nvPr/>
            </p:nvSpPr>
            <p:spPr>
              <a:xfrm>
                <a:off x="561975" y="776288"/>
                <a:ext cx="311944" cy="64293"/>
              </a:xfrm>
              <a:custGeom>
                <a:avLst/>
                <a:gdLst>
                  <a:gd name="connsiteX0" fmla="*/ 0 w 311944"/>
                  <a:gd name="connsiteY0" fmla="*/ 64293 h 64293"/>
                  <a:gd name="connsiteX1" fmla="*/ 130969 w 311944"/>
                  <a:gd name="connsiteY1" fmla="*/ 42862 h 64293"/>
                  <a:gd name="connsiteX2" fmla="*/ 311944 w 311944"/>
                  <a:gd name="connsiteY2" fmla="*/ 0 h 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944" h="64293">
                    <a:moveTo>
                      <a:pt x="0" y="64293"/>
                    </a:moveTo>
                    <a:cubicBezTo>
                      <a:pt x="39489" y="58935"/>
                      <a:pt x="78978" y="53577"/>
                      <a:pt x="130969" y="42862"/>
                    </a:cubicBezTo>
                    <a:cubicBezTo>
                      <a:pt x="182960" y="32147"/>
                      <a:pt x="247452" y="16073"/>
                      <a:pt x="311944" y="0"/>
                    </a:cubicBez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1DAA3690-AF9F-4A84-8BD7-C3363280FA51}"/>
                  </a:ext>
                </a:extLst>
              </p:cNvPr>
              <p:cNvSpPr/>
              <p:nvPr/>
            </p:nvSpPr>
            <p:spPr>
              <a:xfrm>
                <a:off x="645319" y="783431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70">
                <a:extLst>
                  <a:ext uri="{FF2B5EF4-FFF2-40B4-BE49-F238E27FC236}">
                    <a16:creationId xmlns:a16="http://schemas.microsoft.com/office/drawing/2014/main" id="{A67EAAA1-353B-4CA3-904A-719AE86FC0E4}"/>
                  </a:ext>
                </a:extLst>
              </p:cNvPr>
              <p:cNvSpPr/>
              <p:nvPr/>
            </p:nvSpPr>
            <p:spPr>
              <a:xfrm>
                <a:off x="697405" y="776288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자유형: 도형 71">
                <a:extLst>
                  <a:ext uri="{FF2B5EF4-FFF2-40B4-BE49-F238E27FC236}">
                    <a16:creationId xmlns:a16="http://schemas.microsoft.com/office/drawing/2014/main" id="{942CD41C-8FEC-46B1-A98C-2FC84BF5B2DB}"/>
                  </a:ext>
                </a:extLst>
              </p:cNvPr>
              <p:cNvSpPr/>
              <p:nvPr/>
            </p:nvSpPr>
            <p:spPr>
              <a:xfrm>
                <a:off x="749491" y="769145"/>
                <a:ext cx="33337" cy="38100"/>
              </a:xfrm>
              <a:custGeom>
                <a:avLst/>
                <a:gdLst>
                  <a:gd name="connsiteX0" fmla="*/ 0 w 33337"/>
                  <a:gd name="connsiteY0" fmla="*/ 38100 h 38100"/>
                  <a:gd name="connsiteX1" fmla="*/ 33337 w 33337"/>
                  <a:gd name="connsiteY1" fmla="*/ 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337" h="38100">
                    <a:moveTo>
                      <a:pt x="0" y="38100"/>
                    </a:moveTo>
                    <a:lnTo>
                      <a:pt x="33337" y="0"/>
                    </a:lnTo>
                  </a:path>
                </a:pathLst>
              </a:custGeom>
              <a:noFill/>
              <a:ln w="6350">
                <a:solidFill>
                  <a:srgbClr val="602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C7351395-59F6-42B8-9FBD-9FB7FF35464D}"/>
                  </a:ext>
                </a:extLst>
              </p:cNvPr>
              <p:cNvGrpSpPr/>
              <p:nvPr/>
            </p:nvGrpSpPr>
            <p:grpSpPr>
              <a:xfrm rot="9701792" flipH="1">
                <a:off x="648764" y="805520"/>
                <a:ext cx="137509" cy="52386"/>
                <a:chOff x="797719" y="921545"/>
                <a:chExt cx="137509" cy="52386"/>
              </a:xfrm>
            </p:grpSpPr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E0185D0F-6DD2-4E44-81C8-34A63891349A}"/>
                    </a:ext>
                  </a:extLst>
                </p:cNvPr>
                <p:cNvSpPr/>
                <p:nvPr/>
              </p:nvSpPr>
              <p:spPr>
                <a:xfrm>
                  <a:off x="797719" y="935831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6B2B3CB4-26D9-4D49-BAF2-F79DE2D4A845}"/>
                    </a:ext>
                  </a:extLst>
                </p:cNvPr>
                <p:cNvSpPr/>
                <p:nvPr/>
              </p:nvSpPr>
              <p:spPr>
                <a:xfrm>
                  <a:off x="849805" y="928688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42FB9F4-D6B2-40AE-A9B5-9519262BBD51}"/>
                    </a:ext>
                  </a:extLst>
                </p:cNvPr>
                <p:cNvSpPr/>
                <p:nvPr/>
              </p:nvSpPr>
              <p:spPr>
                <a:xfrm>
                  <a:off x="901891" y="921545"/>
                  <a:ext cx="33337" cy="38100"/>
                </a:xfrm>
                <a:custGeom>
                  <a:avLst/>
                  <a:gdLst>
                    <a:gd name="connsiteX0" fmla="*/ 0 w 33337"/>
                    <a:gd name="connsiteY0" fmla="*/ 38100 h 38100"/>
                    <a:gd name="connsiteX1" fmla="*/ 33337 w 33337"/>
                    <a:gd name="connsiteY1" fmla="*/ 0 h 38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3337" h="38100">
                      <a:moveTo>
                        <a:pt x="0" y="38100"/>
                      </a:moveTo>
                      <a:lnTo>
                        <a:pt x="33337" y="0"/>
                      </a:lnTo>
                    </a:path>
                  </a:pathLst>
                </a:custGeom>
                <a:noFill/>
                <a:ln w="6350">
                  <a:solidFill>
                    <a:srgbClr val="602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776FBA-1598-4BBF-A18D-5DE2DBB2D28F}"/>
              </a:ext>
            </a:extLst>
          </p:cNvPr>
          <p:cNvSpPr/>
          <p:nvPr/>
        </p:nvSpPr>
        <p:spPr>
          <a:xfrm>
            <a:off x="343559" y="1066293"/>
            <a:ext cx="11621379" cy="5567098"/>
          </a:xfrm>
          <a:prstGeom prst="roundRect">
            <a:avLst>
              <a:gd name="adj" fmla="val 2778"/>
            </a:avLst>
          </a:prstGeom>
          <a:solidFill>
            <a:schemeClr val="bg1"/>
          </a:solidFill>
          <a:ln w="19050">
            <a:solidFill>
              <a:schemeClr val="accent4"/>
            </a:solidFill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dirty="0">
              <a:solidFill>
                <a:srgbClr val="A2959E"/>
              </a:solidFill>
            </a:endParaRPr>
          </a:p>
        </p:txBody>
      </p:sp>
      <p:pic>
        <p:nvPicPr>
          <p:cNvPr id="224" name="그림 223"/>
          <p:cNvPicPr>
            <a:picLocks noChangeAspect="1"/>
          </p:cNvPicPr>
          <p:nvPr/>
        </p:nvPicPr>
        <p:blipFill rotWithShape="1">
          <a:blip r:embed="rId4"/>
          <a:srcRect l="5651" t="1270" r="2074" b="2317"/>
          <a:stretch/>
        </p:blipFill>
        <p:spPr>
          <a:xfrm>
            <a:off x="132119" y="113291"/>
            <a:ext cx="587780" cy="587780"/>
          </a:xfrm>
          <a:prstGeom prst="rect">
            <a:avLst/>
          </a:prstGeom>
        </p:spPr>
      </p:pic>
      <p:sp>
        <p:nvSpPr>
          <p:cNvPr id="82" name="TextBox 81"/>
          <p:cNvSpPr txBox="1"/>
          <p:nvPr/>
        </p:nvSpPr>
        <p:spPr>
          <a:xfrm>
            <a:off x="5567423" y="1777921"/>
            <a:ext cx="434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777042" y="1777921"/>
            <a:ext cx="3172940" cy="11572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46154" y="1259889"/>
            <a:ext cx="3722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경사로 기반 길 찾기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-1</a:t>
            </a:r>
            <a:r>
              <a:rPr lang="ko-KR" altLang="en-US" sz="2400" b="1" dirty="0"/>
              <a:t> </a:t>
            </a:r>
          </a:p>
        </p:txBody>
      </p:sp>
      <p:pic>
        <p:nvPicPr>
          <p:cNvPr id="100" name="그림 9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91" y="2021396"/>
            <a:ext cx="3056291" cy="3637724"/>
          </a:xfrm>
          <a:prstGeom prst="rect">
            <a:avLst/>
          </a:prstGeom>
        </p:spPr>
      </p:pic>
      <p:cxnSp>
        <p:nvCxnSpPr>
          <p:cNvPr id="90" name="직선 연결선 89"/>
          <p:cNvCxnSpPr/>
          <p:nvPr/>
        </p:nvCxnSpPr>
        <p:spPr>
          <a:xfrm flipV="1">
            <a:off x="1979876" y="3575050"/>
            <a:ext cx="431800" cy="25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4500114" y="2021396"/>
            <a:ext cx="2974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 Light"/>
              </a:rPr>
              <a:t>설정 경사도를 넘은 루트를 캐치</a:t>
            </a:r>
          </a:p>
        </p:txBody>
      </p:sp>
      <p:cxnSp>
        <p:nvCxnSpPr>
          <p:cNvPr id="104" name="직선 화살표 연결선 103"/>
          <p:cNvCxnSpPr/>
          <p:nvPr/>
        </p:nvCxnSpPr>
        <p:spPr>
          <a:xfrm>
            <a:off x="5892800" y="2462833"/>
            <a:ext cx="0" cy="54452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4368800" y="3149600"/>
            <a:ext cx="33324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 Light"/>
              </a:rPr>
              <a:t>출발지와 도착지의 중앙 지점을 기점으로 수직</a:t>
            </a:r>
            <a:r>
              <a:rPr lang="en-US" altLang="ko-KR" sz="1400" dirty="0">
                <a:latin typeface="나눔스퀘어 Light"/>
              </a:rPr>
              <a:t> point</a:t>
            </a:r>
            <a:r>
              <a:rPr lang="ko-KR" altLang="en-US" sz="1400" dirty="0">
                <a:latin typeface="나눔스퀘어 Light"/>
              </a:rPr>
              <a:t>들을 찍어 경유지로 지정</a:t>
            </a:r>
            <a:r>
              <a:rPr lang="en-US" altLang="ko-KR" sz="1400" dirty="0">
                <a:latin typeface="나눔스퀘어 Light"/>
              </a:rPr>
              <a:t>, </a:t>
            </a:r>
            <a:r>
              <a:rPr lang="ko-KR" altLang="en-US" sz="1400" dirty="0">
                <a:latin typeface="나눔스퀘어 Light"/>
              </a:rPr>
              <a:t>다시 길 찾기 수행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4368800" y="4653280"/>
            <a:ext cx="3210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나눔스퀘어 Light"/>
              </a:rPr>
              <a:t>여러 경로들 중에서 적절한 경로 찾기</a:t>
            </a:r>
          </a:p>
        </p:txBody>
      </p:sp>
      <p:cxnSp>
        <p:nvCxnSpPr>
          <p:cNvPr id="109" name="직선 화살표 연결선 108"/>
          <p:cNvCxnSpPr/>
          <p:nvPr/>
        </p:nvCxnSpPr>
        <p:spPr>
          <a:xfrm>
            <a:off x="5892800" y="4072930"/>
            <a:ext cx="0" cy="58035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/>
          <p:cNvSpPr txBox="1"/>
          <p:nvPr/>
        </p:nvSpPr>
        <p:spPr>
          <a:xfrm>
            <a:off x="1450974" y="5961589"/>
            <a:ext cx="23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알고리즘 적용 전</a:t>
            </a:r>
          </a:p>
        </p:txBody>
      </p:sp>
      <p:pic>
        <p:nvPicPr>
          <p:cNvPr id="111" name="그림 1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1"/>
          <a:stretch/>
        </p:blipFill>
        <p:spPr>
          <a:xfrm>
            <a:off x="7835619" y="2001385"/>
            <a:ext cx="3057358" cy="3739016"/>
          </a:xfrm>
          <a:prstGeom prst="rect">
            <a:avLst/>
          </a:prstGeom>
        </p:spPr>
      </p:pic>
      <p:sp>
        <p:nvSpPr>
          <p:cNvPr id="112" name="TextBox 111"/>
          <p:cNvSpPr txBox="1"/>
          <p:nvPr/>
        </p:nvSpPr>
        <p:spPr>
          <a:xfrm>
            <a:off x="8241618" y="5949653"/>
            <a:ext cx="236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알고리즘 적용 후</a:t>
            </a:r>
          </a:p>
        </p:txBody>
      </p:sp>
      <p:cxnSp>
        <p:nvCxnSpPr>
          <p:cNvPr id="114" name="직선 화살표 연결선 113"/>
          <p:cNvCxnSpPr/>
          <p:nvPr/>
        </p:nvCxnSpPr>
        <p:spPr>
          <a:xfrm>
            <a:off x="2259893" y="3708781"/>
            <a:ext cx="55045" cy="3351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화살표 연결선 116"/>
          <p:cNvCxnSpPr/>
          <p:nvPr/>
        </p:nvCxnSpPr>
        <p:spPr>
          <a:xfrm flipH="1" flipV="1">
            <a:off x="2049672" y="3096307"/>
            <a:ext cx="79956" cy="36439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0" name="오디오 79">
            <a:hlinkClick r:id="" action="ppaction://media"/>
            <a:extLst>
              <a:ext uri="{FF2B5EF4-FFF2-40B4-BE49-F238E27FC236}">
                <a16:creationId xmlns:a16="http://schemas.microsoft.com/office/drawing/2014/main" id="{8C02084A-6DAE-407B-9CB7-EE072FF7BE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12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52"/>
    </mc:Choice>
    <mc:Fallback>
      <p:transition spd="slow" advTm="19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6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1952</TotalTime>
  <Words>289</Words>
  <Application>Microsoft Office PowerPoint</Application>
  <PresentationFormat>와이드스크린</PresentationFormat>
  <Paragraphs>80</Paragraphs>
  <Slides>13</Slides>
  <Notes>0</Notes>
  <HiddenSlides>0</HiddenSlides>
  <MMClips>13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나눔스퀘어 ExtraBold</vt:lpstr>
      <vt:lpstr>나눔스퀘어 Light</vt:lpstr>
      <vt:lpstr>맑은 고딕</vt:lpstr>
      <vt:lpstr>Arial</vt:lpstr>
      <vt:lpstr>16_Office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데모영상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cho bumsoo</cp:lastModifiedBy>
  <cp:revision>54</cp:revision>
  <dcterms:created xsi:type="dcterms:W3CDTF">2021-11-03T05:42:53Z</dcterms:created>
  <dcterms:modified xsi:type="dcterms:W3CDTF">2021-12-03T06:51:01Z</dcterms:modified>
</cp:coreProperties>
</file>

<file path=docProps/thumbnail.jpeg>
</file>